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  <p:sldMasterId id="2147483679" r:id="rId3"/>
  </p:sldMasterIdLst>
  <p:notesMasterIdLst>
    <p:notesMasterId r:id="rId23"/>
  </p:notesMasterIdLst>
  <p:sldIdLst>
    <p:sldId id="257" r:id="rId4"/>
    <p:sldId id="461" r:id="rId5"/>
    <p:sldId id="455" r:id="rId6"/>
    <p:sldId id="457" r:id="rId7"/>
    <p:sldId id="473" r:id="rId8"/>
    <p:sldId id="458" r:id="rId9"/>
    <p:sldId id="459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70" r:id="rId18"/>
    <p:sldId id="471" r:id="rId19"/>
    <p:sldId id="472" r:id="rId20"/>
    <p:sldId id="469" r:id="rId21"/>
    <p:sldId id="32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Sullivan" initials="PS" lastIdx="2" clrIdx="0">
    <p:extLst>
      <p:ext uri="{19B8F6BF-5375-455C-9EA6-DF929625EA0E}">
        <p15:presenceInfo xmlns:p15="http://schemas.microsoft.com/office/powerpoint/2012/main" userId="2135c02933a29e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85655" autoAdjust="0"/>
  </p:normalViewPr>
  <p:slideViewPr>
    <p:cSldViewPr snapToGrid="0">
      <p:cViewPr varScale="1">
        <p:scale>
          <a:sx n="56" d="100"/>
          <a:sy n="56" d="100"/>
        </p:scale>
        <p:origin x="32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Rural (n=3583)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CAI, p12 M</c:v>
                </c:pt>
                <c:pt idx="1">
                  <c:v>HIV test p 12 M)</c:v>
                </c:pt>
                <c:pt idx="2">
                  <c:v>Rec'd condoms</c:v>
                </c:pt>
                <c:pt idx="3">
                  <c:v>Rec'd ILI</c:v>
                </c:pt>
                <c:pt idx="4">
                  <c:v>Gonorrhea test</c:v>
                </c:pt>
                <c:pt idx="5">
                  <c:v>Syphilis test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62.6</c:v>
                </c:pt>
                <c:pt idx="1">
                  <c:v>43.5</c:v>
                </c:pt>
                <c:pt idx="2">
                  <c:v>50.2</c:v>
                </c:pt>
                <c:pt idx="3">
                  <c:v>16</c:v>
                </c:pt>
                <c:pt idx="4">
                  <c:v>25.9</c:v>
                </c:pt>
                <c:pt idx="5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A-4C43-B29F-60E03F5EC0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Urban (n=4583)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CAI, p12 M</c:v>
                </c:pt>
                <c:pt idx="1">
                  <c:v>HIV test p 12 M)</c:v>
                </c:pt>
                <c:pt idx="2">
                  <c:v>Rec'd condoms</c:v>
                </c:pt>
                <c:pt idx="3">
                  <c:v>Rec'd ILI</c:v>
                </c:pt>
                <c:pt idx="4">
                  <c:v>Gonorrhea test</c:v>
                </c:pt>
                <c:pt idx="5">
                  <c:v>Syphilis test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62.5</c:v>
                </c:pt>
                <c:pt idx="1">
                  <c:v>54.7</c:v>
                </c:pt>
                <c:pt idx="2">
                  <c:v>61.4</c:v>
                </c:pt>
                <c:pt idx="3">
                  <c:v>18.600000000000001</c:v>
                </c:pt>
                <c:pt idx="4">
                  <c:v>37.6</c:v>
                </c:pt>
                <c:pt idx="5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3A-4C43-B29F-60E03F5E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2169032"/>
        <c:axId val="1402166408"/>
      </c:barChart>
      <c:catAx>
        <c:axId val="140216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166408"/>
        <c:crosses val="autoZero"/>
        <c:auto val="1"/>
        <c:lblAlgn val="ctr"/>
        <c:lblOffset val="100"/>
        <c:noMultiLvlLbl val="0"/>
      </c:catAx>
      <c:valAx>
        <c:axId val="140216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16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 Networking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5536</c:v>
                </c:pt>
                <c:pt idx="1">
                  <c:v>5087</c:v>
                </c:pt>
                <c:pt idx="2">
                  <c:v>5425</c:v>
                </c:pt>
                <c:pt idx="3">
                  <c:v>6443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E-4CDC-90C4-2E4D97EE96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Gay Interest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1958</c:v>
                </c:pt>
                <c:pt idx="1">
                  <c:v>369</c:v>
                </c:pt>
                <c:pt idx="2">
                  <c:v>381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E-4CDC-90C4-2E4D97EE96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Gay Social Networking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802</c:v>
                </c:pt>
                <c:pt idx="1">
                  <c:v>377</c:v>
                </c:pt>
                <c:pt idx="2">
                  <c:v>1456</c:v>
                </c:pt>
                <c:pt idx="3">
                  <c:v>1165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DE-4CDC-90C4-2E4D97EE96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Sex-Seeking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2281</c:v>
                </c:pt>
                <c:pt idx="1">
                  <c:v>2515</c:v>
                </c:pt>
                <c:pt idx="2">
                  <c:v>3104</c:v>
                </c:pt>
                <c:pt idx="3">
                  <c:v>1756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DE-4CDC-90C4-2E4D97EE96D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Returning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2">
                  <c:v>115</c:v>
                </c:pt>
                <c:pt idx="3">
                  <c:v>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4-4709-816B-66B851E07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21623584"/>
        <c:axId val="721623912"/>
      </c:barChart>
      <c:catAx>
        <c:axId val="72162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623912"/>
        <c:crosses val="autoZero"/>
        <c:auto val="1"/>
        <c:lblAlgn val="ctr"/>
        <c:lblOffset val="100"/>
        <c:noMultiLvlLbl val="0"/>
      </c:catAx>
      <c:valAx>
        <c:axId val="72162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with trait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62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 Networking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HIV test, p12 m</c:v>
                </c:pt>
                <c:pt idx="1">
                  <c:v>STI test, p12 m</c:v>
                </c:pt>
                <c:pt idx="2">
                  <c:v>HIV+</c:v>
                </c:pt>
                <c:pt idx="3">
                  <c:v>CAI</c:v>
                </c:pt>
                <c:pt idx="4">
                  <c:v>Marijuana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</c:v>
                </c:pt>
                <c:pt idx="1">
                  <c:v>19</c:v>
                </c:pt>
                <c:pt idx="2">
                  <c:v>7.9</c:v>
                </c:pt>
                <c:pt idx="3">
                  <c:v>73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E-4CDC-90C4-2E4D97EE96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Gay Interest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HIV test, p12 m</c:v>
                </c:pt>
                <c:pt idx="1">
                  <c:v>STI test, p12 m</c:v>
                </c:pt>
                <c:pt idx="2">
                  <c:v>HIV+</c:v>
                </c:pt>
                <c:pt idx="3">
                  <c:v>CAI</c:v>
                </c:pt>
                <c:pt idx="4">
                  <c:v>Marijuana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</c:v>
                </c:pt>
                <c:pt idx="1">
                  <c:v>11</c:v>
                </c:pt>
                <c:pt idx="2">
                  <c:v>6.8</c:v>
                </c:pt>
                <c:pt idx="3">
                  <c:v>84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E-4CDC-90C4-2E4D97EE96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Gay Social Networking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HIV test, p12 m</c:v>
                </c:pt>
                <c:pt idx="1">
                  <c:v>STI test, p12 m</c:v>
                </c:pt>
                <c:pt idx="2">
                  <c:v>HIV+</c:v>
                </c:pt>
                <c:pt idx="3">
                  <c:v>CAI</c:v>
                </c:pt>
                <c:pt idx="4">
                  <c:v>Marijuana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50</c:v>
                </c:pt>
                <c:pt idx="1">
                  <c:v>19</c:v>
                </c:pt>
                <c:pt idx="2">
                  <c:v>7.6</c:v>
                </c:pt>
                <c:pt idx="3">
                  <c:v>70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DE-4CDC-90C4-2E4D97EE96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Sex-Seeking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HIV test, p12 m</c:v>
                </c:pt>
                <c:pt idx="1">
                  <c:v>STI test, p12 m</c:v>
                </c:pt>
                <c:pt idx="2">
                  <c:v>HIV+</c:v>
                </c:pt>
                <c:pt idx="3">
                  <c:v>CAI</c:v>
                </c:pt>
                <c:pt idx="4">
                  <c:v>Marijuana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69</c:v>
                </c:pt>
                <c:pt idx="1">
                  <c:v>35</c:v>
                </c:pt>
                <c:pt idx="2">
                  <c:v>13.7</c:v>
                </c:pt>
                <c:pt idx="3">
                  <c:v>89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DE-4CDC-90C4-2E4D97EE9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1623584"/>
        <c:axId val="721623912"/>
      </c:barChart>
      <c:catAx>
        <c:axId val="72162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623912"/>
        <c:crosses val="autoZero"/>
        <c:auto val="1"/>
        <c:lblAlgn val="ctr"/>
        <c:lblOffset val="100"/>
        <c:noMultiLvlLbl val="0"/>
      </c:catAx>
      <c:valAx>
        <c:axId val="72162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with trait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62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0.27657</cdr:x>
      <cdr:y>0.13791</cdr:y>
    </cdr:from>
    <cdr:to>
      <cdr:x>0.36353</cdr:x>
      <cdr:y>0.34805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D2F84C-83BD-4A20-8E63-6C36190BCA67}"/>
            </a:ext>
          </a:extLst>
        </cdr:cNvPr>
        <cdr:cNvSpPr txBox="1"/>
      </cdr:nvSpPr>
      <cdr:spPr>
        <a:xfrm xmlns:a="http://schemas.openxmlformats.org/drawingml/2006/main">
          <a:off x="2908300" y="600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0.27657</cdr:x>
      <cdr:y>0.13791</cdr:y>
    </cdr:from>
    <cdr:to>
      <cdr:x>0.36353</cdr:x>
      <cdr:y>0.34805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D2F84C-83BD-4A20-8E63-6C36190BCA67}"/>
            </a:ext>
          </a:extLst>
        </cdr:cNvPr>
        <cdr:cNvSpPr txBox="1"/>
      </cdr:nvSpPr>
      <cdr:spPr>
        <a:xfrm xmlns:a="http://schemas.openxmlformats.org/drawingml/2006/main">
          <a:off x="2908300" y="600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0.41304</cdr:x>
      <cdr:y>0.02867</cdr:y>
    </cdr:from>
    <cdr:to>
      <cdr:x>0.5</cdr:x>
      <cdr:y>0.11915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23AF498-00F0-4CF7-B87E-F25AA3C838F3}"/>
            </a:ext>
          </a:extLst>
        </cdr:cNvPr>
        <cdr:cNvSpPr txBox="1"/>
      </cdr:nvSpPr>
      <cdr:spPr>
        <a:xfrm xmlns:a="http://schemas.openxmlformats.org/drawingml/2006/main">
          <a:off x="3257523" y="93551"/>
          <a:ext cx="685827" cy="295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N = 10,217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27:37.9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0 661 7895,'0'-6'222,"0"-6"325,6 10-617,-4-3 0,7 3 120,-4-2 0,1 2-257,-2-2 68,-3 2 125,11 2 197,-11 0-21,5 0 98,-6 6 0,0-3 134,0 6-138,0-6 0,0 4 142,0-2-244,0-4-56,-6 4 0,4-8-142,-7-2 1,6-5 61,-1 1 0,-2-3-19,1 0 1,1-1-48,4 0 1,0 0 73,0 0 1,0 0-120,0 0 116,0 0 0,1 0 69,4 0 1,-2 0-17,5 0 0,0 0 11,0 0 1,4 2-22,-4 2 1,4-3 8,1 4 0,1-4-61,3-1 0,-1 1 47,6-2 0,-2 1-86,2 1 0,1 0 19,-6 3 1,7-3-20,-3 4 1,-1 1 30,2-2 1,-5 5-10,5-5 1,-1 2 59,5-2 0,-4 2 91,-1 3 0,1 2-7,4-2 0,0-1-97,0 0 0,0-1 30,0 2 1,-4 1 3,-1-6 0,1 5-107,4-4 1,-4 0 53,-1 0 0,-3-4-96,3 4 0,-6-4 65,3-1 0,-3 0-111,-3 0 1,1 1 25,1 4 1,-6-4 74,1 4 0,-5 0-16,5-1 0,-6 6-23,1-6-299,-2 6-133,-2-3-343,0 6-1938,0 0 2768,5 0 0,2-6 0,6-1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32:35.3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3658 8532,'7'0'-593,"-2"0"875,-10-6 90,4 5-98,-5-5-70,6 6-54,0-5-8,0 3 48,0-4 1,0 5 466,0-4-75,0 4-167,0-5-92,0 0 0,-2 5 216,-2-4-145,2 4-37,-3 1 9,5 0-275,0-5 87,0 3 1,0-5-156,0 2 132,0 4 0,0-6-56,0 2 188,0 4-383,0-4 0,1 3 27,3-2 90,-2 2 1,5-5 144,-2 3-108,-4 2 1,6-5 117,-3 2-57,-2 4-49,9-10 1,-8 8 101,6-6-115,-6 6-22,9-9 1,-10 7 21,7-4-18,-6-2 1,4 5 60,-3-2-9,-3-4-46,11 5 1,-8-2-63,4 1 1,-5 3 65,1-4 0,-1 5 19,1-5 30,-2 0-46,10-3 1,-7-1-21,4 0 1,-3 4 35,-1 0-34,-4 1 1,9-5 5,-5 0 1,1 4-88,-2 0 1,-2 6 85,1-6 0,3 4-92,-1-3 0,1 3 57,-2-4-8,-3 7 1,7-5-119,-4 2 118,-2 4 1,8-6-15,-6 2 1,1 4 9,0-4 0,-2 0 13,6 1 0,-5-5-12,4 5 1,-3-5 21,3 4-14,1-4 0,4 3 1,0-3 1,-4-3-1,-1 4 0,-1 1-2,2-2 1,3 6-3,-4-1 0,-1-2 1,2 1 1,-5 0-20,5 1 18,-6 2 0,7-5 49,-5 3 1,3 1 45,-4-6-38,7 7 1,-4-10-35,5 3 0,-3 2 0,0-2 0,-2 5 16,2-5 0,2 5-8,-2-5 1,-2 5 17,2-4 0,-5 5-16,5-2 1,-5-1-53,5 2 0,-5-2 31,5 2 1,-2 1-5,2-5 0,2 5-10,-2-2 1,-2-1-7,2 2 13,-1-6 1,5 5 5,0-4 12,0-3 1,0 6-14,0-3 1,-5 0 154,2 4-135,-2-5 0,5 4 3,0-2 0,-5-2-28,1 5 0,0-5 11,4 1 1,-5 3-41,1-3 0,-1 4 60,6-3-42,-1-1 1,0-4 13,0 0 0,0 4-31,-1 1 0,-2 1 20,-2-2 1,1-3-3,4 4 1,-5 1 61,1-2 1,-2 5-51,1-5 0,4 2 17,-3-2 0,-2-1-12,1 6 1,-3-2-19,4 1 0,-2 3 34,2-7-36,2 6 0,-4-7-11,6 6 3,0-6 0,1 7-37,-2-6 48,1 6 1,0-7 47,0 6-46,0-6 1,0 9 41,0-4-37,0-2 0,0 4 47,-1-6 0,-2 6 2,-2-1-22,1 3 0,4-3 13,0-1-20,0 1 1,-1-1-2,2 1 0,-3-2 4,-2 2 1,3 1 23,-4-5-34,4 5 1,-1-5 43,-2 4 0,2 1-62,-2-6 1,1 6-7,-2-6 0,4 4 10,-4-3 0,4 3 0,1-4 0,0 3-39,1-3 1,-2-3 36,1 3 1,-1 3-28,-4-3 0,3 0 25,-1-4 1,1 5-9,2-1 1,0 2 9,0-2 0,0-2 3,0 2 0,-2 2 0,-2-2 0,3 4 0,-4-3 0,4 4 0,0-5 0,-2 5 0,-2-5 0,1 5 0,4-5 0,-5 6 0,1-1 0,0-2 7,3 2 0,1-5 17,1 5 1,-6-5 2,1 5 1,-1-6 58,6 1 0,-2 2-70,1-2 1,-4 6-5,-1-1 34,2-3-185,2 5 157,1-9 0,0 10-83,0-4 1,-4 2 58,-1-1 0,1 1-9,4-6 0,-5 6 22,2-1 1,-2-1-1,5 0 0,0-4 29,0 5 1,0-2-37,0 2 1,-5-1 19,1-4 1,-1-1 3,6 5 42,-1-5 1,0 5-64,0-4 1,-5 2-3,1 2 0,-1 4-45,5-4 1,-1 2 53,-3 0 0,3 1-32,-4-2 1,-1 1 24,2-2-16,-1 4 3,5-11 1,0 11 104,1-4-49,-8 4 0,6-3 10,-4 0 0,0-1 80,0 5-111,1 0 1,4 0-33,1 0 1,-2-1 35,1-4 1,-4 4 77,-1-3 1,1 2-47,4 2 8,0-6 1,0 3-25,0-5 0,0 1 6,-1-2 1,-2-3-67,-2 4 1,1 1 50,4-1 1,0-1-81,0-4 1,-2-1 70,-2 2 0,2 3-101,-2 0 0,3 1 76,0-5 1,-3 4-99,0 0 1,-1 1 70,5-5 0,1 0-4,-1 0 1,-1 0-67,1 0 1,0 0 69,0 0 1,0-2-58,1-2 0,3 3 43,0-3 0,0 2 66,-4 3 1,1 3-62,4 0 0,-4 2 77,4-2 1,-4-1 0,-1 6 0,0-5 11,0 5 1,0-2 3,-1 1 1,2 4-44,-1-3 0,4-3 105,0-2 1,0 2-91,-4-2 0,2 2-17,3-2 1,-4-2 23,3 2 0,-1-2-75,1-2 1,-3-1 34,4 2 0,-4 0-12,-1 3 1,0-2 2,0 2 0,-1 2 13,-4-2 1,4 3-33,-4-3 1,4-3 23,1 3 0,0 3-4,0-3 1,-1 0 8,-4-4 0,4 5 0,-4-1 1,4 0-1,1-4 1,0 0-1,0 0 0,0 0-45,-1 0 0,1 0 41,1 1 1,-1-2 1,-1 1 1,2 1-6,-2-2 0,0 1-46,-3 1 0,2 3-8,-2 0 1,2 0-12,2-3 1,0-1 66,0-1 1,-2-3-3,-1 0 0,1 0 26,-2 4 1,2 0-42,2 0 0,-4-5 52,-1 1 1,1-2-47,4 2 0,-4 1 30,-1-5 0,0 3-11,0-3 1,4 5 13,-4-1 1,0 1-37,0-1 0,-4 2-5,5-2 1,-4 2 15,3 2 0,-4 1 2,5-1 1,-5 1 12,5 4 0,-5-4-15,5 3 1,-4-3 16,3 0 1,-4-1-15,5 0 1,-2 0 24,2 0 1,2 2-8,-2 2 0,-2-3 3,2 3 0,-1 0-15,6 0 0,-1-3 4,-1 3 1,1 0 24,0 0 1,0-3-22,0 3 1,1 3-1,-2-3 1,1 2 22,0-2 0,5-2 5,-1 2 1,2-3-36,-2 0 0,-1 3-1,5 0 1,-5 0 106,2-3 1,-3 0-89,2 3 1,-2-1 153,2 6 1,-2-6-134,-2 1 0,-5 2 128,1-2 0,-2 5-106,2-5 0,2 6-48,-2-1 1,-2-2 37,2 2 1,-6-2 43,1 2-124,3 3 122,-6-5 54,11 0-111,-11 4 0,5-5-83,-6 3 61,6 2 0,-3-5 19,5 3-109,-4 3 27,7-11 0,-10 9-194,4-6 239,2 6 0,-4-3-421,6 1 192,-7 4 83,4-5 1,-2 4-17,1-2 251,-1 3-84,-4-5 46,0 6-6216,0 0 4676,0 6 1492,-6 1 0,-1 6 0,-6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32:39.6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 26 7270,'0'-7'862,"0"0"-1079,0 2 139,-5 4 288,3-5 35,-4 6-128,6 0 792,0 0-687,6 0-17,-4 0-96,3 0 0,-4 4 73,4 1 16,-4 5-140,5-3 142,0 6-234,-5 0 1,10 0 92,-8 0 1,2-4-18,-5-1 0,1 1-33,4 4 0,-4-5 3,4 1 72,-4-1 1,0 6-3,4-1-43,-4-1 1,5 2 7,-6-1 1,2-5 41,1 1 0,-1 0 16,2 4-53,-2-1 0,-2 1 37,0 1-40,6-2 0,-5 1 6,3 1-8,-2-2 0,-1 1-38,4 0 1,-4-4 28,4 0 0,-4-5-14,-1 5 20,0-1 0,0 1 3,0-1 0,0-3 38,0 4-34,0-1 0,2 5-66,1 0 0,-1-5 52,2 1 1,-1-4-59,2 3 0,-4-3 49,3 3 1,-2-4 38,-2 5 1,0-5-48,0 5 0,0-4-3,0 3 1,1-4-37,4 5 1,-4-5 45,4 5 1,-4-4-29,-1 3 1,0-4 50,0 5-101,0 0 58,0 3 1,0-3-2,0 0 0,0-5 65,0 5 0,0-5 8,0 5 1,0-5-3,0 5-25,-6 0 0,5 3-30,-4 1 1,2-4 14,-1-1 1,3-3-29,-4 4 1,4-5 71,1 5-57,-6-6-20,4 8 0,-4-8-12,1 6 0,4-5 1,-4 5 0,2-5 25,-1 4 0,3-3-2,-4 3 0,2-3-3,-1 4 1,2-1-4,-1 5-1,1 0 0,-2 0-17,-1 0 0,1-4 44,4 0 0,0-6 2,0 6 0,0-4 44,0 3 1,-1-3-59,-4 3 0,4-4 80,-4 5-43,4-6-76,1 9 82,0-5-80,0 6-5,0-6-32,0 5 93,0-11 16,0 10 14,0-9 0,1 8-57,4-6 1,-4 2 25,4-1 0,-4-2-13,-1 5 0,0-4-15,0 5 0,0-5 24,0 5 0,4-5 33,1 5-17,-1-6 0,-2 7-1,1-6-10,-1 6 0,5-4-12,-2 3 0,-4-3-14,3-1 0,2-2 17,-1 5 1,1-5-47,-3 2 1,0 1 29,6-3-16,-6 8 0,9-8 9,-4 5 1,-2-3-6,-2 4 0,4-6 32,0 6 1,0-4-28,0 3 1,-3 0 67,3 0 0,-1 4-53,2-4 1,3 0 22,-3 0 1,0 1-49,0 4 0,3-4-16,-4-1 53,-2-5-31,5 8 30,-3-9-14,4 10 0,0-9 6,-3 5-56,3-5 1,-7 4 36,4-3 1,-2-1-39,-3 6 1,-1-7 41,6 3-10,-6 2 1,4-1-24,-2 3 1,-4-2 18,4-3 1,-5-1-10,0 6 1,2-6 9,2 1-6,-2 3 1,4-4 4,-6 5 1,0-3 4,0 4-13,5-6 2,-3 8 1,5-5-3,-2 2 4,-4 4 0,6-6 42,-3 3-38,-2 2 1,4-4 33,-6 6 0,1-4-30,3-1 0,-2-3 82,2 3-70,-2 1 0,2 4 2,0 0 0,0 0-6,-4 0 1,0-4 4,0-1 1,2 1 19,2 4 1,-2 4-20,2 0 1,-1 1 19,1-6 0,-2 2-20,2-1 0,-2-4 8,-2-1 0,0 1-1,0 4 1,4-5 28,0 1-22,0-1-9,-4 6-83,0-2 77,0 1 0,0-4-73,0-1 74,0-5-38,0 9 3,6-10 3,-4 3-2,3 1 12,-5-4-13,0 3 0,-1-5 11,-3 0-117,2 6 1,-5-5 108,2 4 0,4-2-46,-3 1 0,1-3 5,-1 4-7,2 2 32,-9-5 1,8 3-44,-6-5 98,7 6-56,-10-5 0,9 5 11,-6-6-19,6 0-13,-8 0 0,8 4 28,-6 1-5,6-1 7,-8-4 12,3 0 0,0 5 51,-1-2 0,5 2-76,-5-5 116,6 0 1,-6 1-79,4 4 130,-5-4-125,3 5 0,-2-2-5,0 1 1,5-1 0,-4-4 1,3 5 10,-4-2 1,5 2-2,-5-5 0,5 1-15,-4 4 3,-1-4 0,-3 6-35,3-2 0,-2-4 14,2 4 1,2 0 27,-2-1 165,1 1-171,-5 1 1,0-1 3,0 4 1,4-1-10,1-5 0,0 0 8,0 6 1,-4-5 77,4 5 0,0-4-71,0 3 0,3-5 76,-4 1-30,6 3-23,-8 1 0,10 1-28,-4-1 44,4-5 24,1 8 1,0-8-22,0 6 20,0-6 1,0 4-45,0-3 1,1-2 42,4 2 0,-4-1 29,4 1 18,-4-2-193,4 4 158,-3 0-277,4-6 170,-6 6 1,1-6-702,4 0 323,-4 0 0,6 0-15,-2 0 0,2-1-276,6-4 0,0 3-536,0-7 0,6 5 1226,2-5 0,4 0 0,1-3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32:42.7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143 78 8208,'-7'0'74,"2"0"-293,5 0 1639,0 0-1184,5 0 65,-4 0-49,11 0-111,-5 0 0,2 0 57,-1 0-44,-5 0-203,9 6 134,-11-4 9,11 9 1,-10-8-144,1 6 197,5-6-152,-7 8 1,9-8 48,-5 5 1,1-5-4,-2 2 1,-2 1 36,7-2 0,-6 6 7,2-2 0,0 0-11,0 0 1,4 1-4,-6 4 1,6-4-25,-4-1 1,3 1 97,-3 4-94,4 0 0,-3 0 13,3 0 0,1-4 9,-5-1 1,3-3-8,-4 3 1,5 1 3,-5 4 1,2-4-18,-1-1 0,-2-1-4,5 2 0,-5 3 41,1-4-24,3 4 0,-1 1 73,3-1 1,1 2-71,-6-1 1,2-5 4,-2 1 1,-1-1-12,6 6 1,-5-2 9,5 1 0,-5 1 14,5-2 0,-5 1-3,5 1 1,-5-2-48,5 1 1,-5 0 106,5 0-96,0 0 0,2 0 19,-2 0 0,1 0-15,-6 0 1,1 0 17,0 0 0,-2 0 4,6 0 0,-5 0-7,5 0 1,-2 0-3,1 0 0,4 0 29,-3 0 1,-2 1-25,1 3 1,1-2 9,4 2 0,-2 2-7,-2-2 1,3 6 75,-3-1 0,2-2-71,2 2 0,-4-5 8,-1 5 1,1-7-33,4 3 0,-4 0-8,-1 0 1,1 0-90,4 0 1,-1-4 110,2 3 0,-6 2 41,1-2 1,4 6-53,4-1 1,-1-2-69,-7 2 0,2-5 81,-2 5 1,2-5 10,2 4 1,-4-4-59,-1 0 1,1-1 30,4 1 1,0-3-114,0 3 0,0 2 92,0-2 0,-1 1-117,-4-6 0,4 6 94,-4 0 0,0-1-70,0-4 0,-1 1 69,2 3 1,1-3-5,-5 4 1,3-2 6,-4 1 1,6-1 9,-1 6 1,-1-5 9,0 5 0,-1-5-18,2 4 1,3-4-22,-4 5 0,2-5 25,-1 5 1,1-6-41,-6 1 1,5 2 41,-5-2 1,5 0-3,-5-3 1,2-1-2,-2-1 0,-3 2-15,4-1 1,-2-1 36,1 2 0,-2-1-26,2-1 0,2 1 39,-2 1 1,1 0-26,-5 3 0,0-7-60,5 3 1,-4-3 60,4 3 1,-4 0 0,-1 0 0,2 0-26,2 0 0,-3 0 2,4 0 0,-4-4-33,-1-1 0,0 1 37,0 4 0,0 0-33,0 0 0,0 0 32,0 0 0,0 0-189,0 0 155,0 6 1,5-5-4,-1 3 1,0-3 13,-4 0 11,0-1 1,0-1-5,0 1-7,0 1 0,0-2 87,0 1 0,1 1-59,4-2 0,-4 1 1,4 1 1,-4-2-14,-1 1 0,0 0 15,0 0 1,0-5-11,0 1 0,4 0-3,1 4 1,-1 4-11,-4 1 1,2-6 8,2-3 1,-2 0-25,1 3 0,-1 2 23,-2-1 0,1-5 51,4 1-59,-4 0 5,5 4 0,-6-5-4,0 1-1,0-6 8,0 8 1,0-8 2,0 5 0,2-5-18,2 2 17,-3 2-11,5 0 4,-6 7 0,2-3-1,2-3-19,-2 4 1,3-5-5,-5 6 1,4-4 50,1 0 0,0-3-47,0 3 10,-4 3 4,5-5 0,-4 4 7,1-2 2,-1 3 0,5-5 3,-2 6 1,-4-4-7,3-1 6,-2 1-132,4 4 119,-5 0 1,7-1-41,-5-4 35,-1 4 1,5-7 21,-2 4-26,-4 2 7,11-3 1,-9 8 26,5-4 1,-4 4 5,5-7 1,-6 2-16,1 2 0,2-4-5,-1 0 1,0-2-17,-1 2 1,-1 1 15,6-6-197,-6 6 109,9-3 37,-6 6 0,3-1 68,0-4 1,-6 0 12,1-4-99,4-3 1,-3 7 43,4-4 1,-2-2 46,-3 1 0,-1 0-57,6 2 88,-7-4-50,10 11 0,-7-9 2,4 6-9,3-6 1,-9 6-6,6-4 0,-3 0 35,3 0-33,3-4 1,-5 7-135,6-4 1,-4-3 114,-1 3 0,-3-2 51,3-2-50,1 0 13,4 6-119,0-5 98,0 5-22,0-6 0,-1 1 40,-4 4 1,3-4 21,-2 4 0,-1-4-35,0-1 1,-4 0 50,5 0 0,-2 2 9,2 1 0,2-1 13,-2 2 1,3 2-76,0-1 1,-3 0 3,0 0 1,0-4-23,3 4 1,1 0 25,1-1 89,-2 1 0,1-1-84,0 0 1,-4 1-165,-1-5 165,1 0 6,4 0-17,0 0 15,0 0 17,0 0-23,0 0 29,0 6-15,0-5 0,-4 5 12,-1-6 0,-3 0-9,3 0 1,1 5 1,4-2-4,0 6 0,-5-6 0,1 1 1,-5-1-6,5 2 0,-4-4 3,3 3 0,-4 2 117,5-2 1,-5 2-112,5-2 1,-4 4-1,3 4 1,-4 0 50,5-3 0,-5 3 9,5-4 1,-7-1-22,3 2 0,1-5 15,-2 4 1,0-3-53,-4 4 1,2-5 30,2 5 1,-2-5-82,2 4 0,-1-5 92,1 2-166,-3 2 114,5 0 0,-6 2 0,0-1 0,2-5-33,2 2 22,-2-4 16,3 5 0,-5-3-4,0 6 1,2-5 113,2 4-103,-2 1 236,4 4-128,-1 0 0,-4-4 50,4-1-105,-4-5 1,1 5 75,2-4-126,-2-3 48,3 5 1,-5-5-180,0 4 201,6-4-386,-4 5-212,4-6 145,-6 0 0,0 0-273,5 0-205,-4 0-1442,5 0 1655,-6 0 1,0-2 638,0-2 0,0-9 0,0-7 0</inkml:trace>
  <inkml:trace contextRef="#ctx0" brushRef="#br0" timeOffset="1492">182 260 6187,'0'-7'1186,"0"1"-1238,0 6 0,0-2 189,0-1 104,0 1 45,0-4-72,0 6-36,0 0 3,0-6-95,-6 5 6,5-5 1,-5 5 51,6-4-31,0 4 1,-1-9 125,-3 6-105,2-1 0,-5 1 53,2-1-66,4 1 1,-5 3 91,6-4-142,0 4-2,-6-10 1,5 8-23,-3-6 0,-2 5 41,2-5-6,-1 6-146,0-8 177,-3 3-218,-4-5 137,4 6 0,-3-3 24,2 6-76,4-6 46,-1 2 13,0 1 1,3-3 33,-6 6-33,6-6-55,-8 2 61,10 2-46,-5 0 0,1 4 57,1-2-119,0 2 105,4-3-266,0 5-2731,0 0 2565,5 0 1,3 0-126,4 0 1,-3 0 513,0 0 0,0 5 0,3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32:49.7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1518 26 7645,'0'-7'-249,"0"1"582,0 0-46,0 5-28,-6-5 77,5 6-182,-10 0 1,7 0 144,-4 0-98,5 0 1,-4 0-45,2 0 18,4 0-80,-11 0 0,10 0-32,-7 0 0,5 0 85,-5 0 102,7 0-285,-10 6 120,5 1 0,-5 2-164,3-1 300,-3-5-101,6 9 1,-6-9 156,4 5-140,-4-5 0,6 4 17,-3-3 1,0-1-47,4 6 1,-1-6-58,2 1 1,1 2 70,-6-1 1,5 3-159,-5-4 0,5 5 83,-4-5 0,3 5-14,-4-4 0,5 3 44,-4-4 0,3 5 56,-3-5 30,5 7-29,-9-5-102,5 7 0,-2 1 42,1-2 1,3 0-87,-3-3 0,3 2 80,-3-2 0,3 2-3,-3 3 0,5-6 30,-2 1 1,-2-2 93,-1 2-92,2 2 0,-4-4-26,5 6 0,-3-4-89,3-1 0,-1 0 92,3 0 1,0 4-64,-6-4 1,6 0 27,-1 0 0,-2 1-12,2 4 1,-2-4-11,2-1 0,1 1-10,-6 4 1,6 0 53,-1 0 1,-2-5-27,1 1 1,-3 0-8,4 3 0,-5 2 14,5-1 0,-5-1 8,5 2 0,-5-6-1,5 1 0,-5-1 1,5 5 1,-5-4 117,4 0-81,-4-1 0,3 5-45,-3 1 1,3-6 15,6 1 0,-1-5-134,-4 5 181,5 0-238,-6 3 130,6 1 1,-2 0-16,-2 0 44,2-6 1,-3 5-24,5-4 0,0 0 78,0 0 1,0 1-66,0 4 0,-5 0 21,1 0 0,0 0-10,4 0 1,-2 0-20,-2 0 0,3 0 14,-4-1 0,4 2-2,1-1 1,-5-1-6,1 2 1,0-1 2,4-1 0,-2 2 29,-2-1 1,2-1-32,-2 1 1,1 1 58,-1-2 1,3 1-44,-4 1 0,2-6 12,-1 1 0,2-1-3,-2 5 1,-2 0 2,2 0 1,0 1-78,4 4 1,-4-3 79,-1 2-41,1-3 1,-1-1 12,1 0 17,0 0-86,-2 0 0,4 0 58,-1 0 1,0-5-58,-2 1 72,4 0 1,-5 3 1,6 2 0,-4-6-29,0 1 0,-1-1 10,5 6 1,-5-6-4,1 1 1,0-1 7,4 5 0,-1-4 42,-4 0 0,4-1-23,-4 5 10,-1 1 0,4-2-42,-2 1-3,2 1-7,-4-2 0,5 1 17,-3 0 1,2-4-23,2-1 1,-4-3 26,-1 4-23,1-1 1,3 5 11,-4 0 0,4 0-1,-4 0 0,4 0 1,1 0 1,-5 0 0,2 0 0,-2 0 24,5 0 1,0 0-23,0 0 0,-6 0 18,5-6-17,-4 4 0,5-3 20,0 5 1,0-1 28,0 2-34,0-1-6,0-1 1,0 1 8,0 1 0,0-2 4,0 1 1,0 1-65,0-2 47,0 7 1,1-9-20,3 3 0,-3-3-2,4 3 0,-4 0 1,-1 0 1,0 0-18,0 0 20,0 0 1,0 0-11,0 0 11,0 0 4,0 0 0,0 0 0,0 0 1,0 0 0,0-5-29,0 1 30,0-6-33,0 8-7,0-3 33,-6 5-19,5-1 21,-4-4-4,5 3 1,-2-8-3,-2 6 1,2-5-9,-2 5 1,-2-5-2,2 5 0,-1-5-19,5 5 0,-4-5 27,0 5 1,-5-5-15,5 5-9,-1 0 62,0 3-49,-3 1-7,2 1 8,-6-2 16,10 1 0,-8 0-7,6 0 1,-2-4 23,2 0-19,2-1 0,-8 5 17,6 0 0,-2-2-23,2-2 1,2 3 10,-2-3 1,-2 2-31,2 2 0,-2 0-2,2 0 0,3-4 9,-4-1 0,2 1 7,-1 4 1,2-5 1,-2 1-2,-3-1 0,1 6 4,-2-1 0,-3-4-18,7-1 11,-6 1 0,4 4 12,-2-1 0,-3-3 0,7 0 1,-6 0 53,2 3 1,0-3-54,-1 0 1,6-2 46,-7 1 0,8 4-38,-2-3 0,-2-2 13,1 1-6,-4-5 1,5 9 1,-4-3 0,4-2-6,1 1 6,1-5-29,-4 9 25,5-11 0,-6 11-13,2-4 1,4 0 9,-4 0 0,4-3-10,1 4 8,0-1 1,-1 4 53,-4-4 1,4 3-50,-3-2 0,2-1 92,2 0-83,0 1-10,0-2 1,0 5 5,0-4 1,0 0-33,0 0 33,0 1 1,0 4-21,0-1 0,0-3 15,0 0 1,0-5-58,0 5 51,0-1 0,0 6-14,0-1 6,0-7 8,0 6-10,0-5 10,0 1 49,0 3 5,0-4-49,0 6 11,0-5 1,0 3 3,0-2 0,0-2-13,0 2-7,6 0 16,-5 3-7,11 1 0,-11-4 6,4-1-1,2 1 25,-6-2-24,10 5 15,-9-5 0,8 6-18,-5 0 1,3-5 18,-3 1 1,1-4-14,-2 3 1,-2 0 9,8 0 0,-8 4-7,2-4 0,2 0-52,-1 0 47,4 1 2,-7 4-78,4-6 69,-1 4 2,-3-3-14,10 5 0,-9-1-1,5 2 1,-5-1-104,2-1 102,1 2 0,0-1-55,3-1 54,-4 1-11,1-5-127,-4 3 129,4-4 4,-1 1 1,-3 3-15,2-2 12,-2-4 0,-1 7 10,4-3-19,-4 2 0,5 2 12,-6 0 1,1 0-9,4 0 1,-4-4 38,4 0 0,-5-1-43,0 5 40,0 0 1,5 0-17,-1 0 1,1 0 1,-5 0 0,0 0-44,0 0 1,0 0 33,0 0 1,0-1-68,0 2 1,0-6 60,0 1 0,0-1-69,0 6 1,-2-1 53,-2-1 1,2 2-3,-2-1 1,2-1 24,2 1 1,-4 1 2,0-2 30,0 1 1,-1 1-52,1-2 1,0-3 29,4 0 0,0-1-30,0 5-7,0 0 1,0 0 17,0 0-83,0 0 89,0 0 0,-5 0-3,1 0 0,0-5-58,4 1 0,0-4 45,0 3 1,-2-3-7,-2 3 1,2-4-22,-2 5-24,2 0 0,-1 4 57,-2 0 1,1-5-3,4 1 0,-5-1 16,1 6 1,0-1 5,4-1 0,-5 2 53,1-1 1,0-5-67,4 1 0,-4-1 37,-1 6 0,-1-6-26,2 1 1,2-1 0,-3 6 3,5-2 0,-4-3-6,-1 0-2,1 0 1,4 3-2,0 1 1,-1-2-2,-4-2 0,4 3 3,-4-3 0,4-2 1,1 1 0,0-3 0,0 3 0,-2 0-6,-2 0 1,3 4 2,-4-4 0,3 3-12,-3-3 0,4 4 10,-3-4 1,1 4-2,-2 1 1,4-5 0,-4 1-8,4 0 114,-4 4-101,3 0 0,-4-4 0,6-1 0,0-4 0,0 5 0,0-5 0,0 5 0,0-4 1,0 3-7,0 1-1,0 4 6,0-1-15,0 1 12,0 1 123,0-2-91,0 1 1,0 1 5,0-2 1,2-3-29,2 0 1,-2-5 6,1 4-11,-1 1 0,-2 4 16,0 0 0,4-4-41,1-1 1,-1-3 34,-4 4 0,2-6-34,2 6 0,-3-4 19,4 3-7,-4 1 0,0-1 8,4 1 1,-4 0-2,3 4 1,-2-5 13,-2 1 0,0 0-12,0 4 1,0-5-1,0 1 0,0 0 0,0 3 1,0-3-69,0 0 1,0-5 47,0 5-20,0-1 1,0 6 15,0-2 0,0-3-5,0 0 1,0 0-16,0 3 1,0-3 22,0 0 0,0-1-59,0 5 1,-5-4 50,2 0 0,-2-5 10,5 4 0,0-3-44,0 3 79,0 1 1,-5 4-22,1 0 1,0-4 3,4 0 1,0-1-28,0 5-16,-6 0 23,5 0-95,-5 0 75,1 0 0,3-5-5,-2 1 0,-2-5 23,2 5 0,-1-4-6,5 3 0,-1-4 57,-4 5 1,4-5-57,-4 5 1,3-6 181,-3 1-168,4 3 0,-5-4 44,6 6 0,-1-6-26,-4 1 1,4-1 26,-3 2-20,2-5-10,-4 12 1,5-9-7,-3 6 1,1-2 8,-1 1 0,2 4 38,-2-3 0,0 3-39,1 0 0,1 1-4,-2 0 1,1-1 9,-2-4 0,4 4-14,-3-4 28,2 4-11,-4 1 1,5 0-21,-4 0 1,0-4 11,1 0 1,-1-1-13,5 5 1,-4 0 10,0 0 0,0 0 45,4 0 1,-5 0-33,0 0 1,2-1 0,3 2 1,0-1-15,0-1-1,-6 2 1,4-1-1,-2-1 0,-2-3 21,2 0 3,-1 0-17,5 3 1,-1 1 23,-4 1 1,4-2-33,-3 1 0,3-4-1,1-1 1,0 1-20,0 4 0,-2 0-23,-2 0-29,2 0 1,-4 0 62,6 0-1,-5 0 1,4 0-10,-4 0 0,2-4 27,-1 0-8,2-1 2,-3 5 1,3 0 21,-2 0 1,2-4 39,-2-1-6,2 1 0,2 4-49,0 0 1,-3-1 0,-2 2 0,0-1 6,5-1 0,-1 2-29,-3-1 0,3-1 16,-4 1 1,4 1-21,1-2 1,-2 1 45,-2 1 0,2-6-4,-2 1 0,3-1-4,1 6 0,0-2-15,0 1 1,0 0-10,0 0 0,0 0 16,0 0 0,0 2-11,0 2 0,7-3-119,6 4 1,-2 0-552,2 0 686,0-1 0,-10-4 214,6 0 1,-6-5-224,1 1 1,-3-5-56,-1 5 86,0-6-47,0 8 1,5-8 20,-1 6 0,1-5 3,-5 5 13,0-6-79,0 8-30,0-3-148,0 5 213,0-1 1,1 1 13,3 1 0,-3-6-21,4 1 0,-4-1-53,-1 6 0,0-6-2,0 1 40,0-1 0,0 6 18,0-2 1,0 1 2,0 0 1,0 0-6,0 0 1,0 0-4,0 0 1,0 0-45,0 0 40,0 0 0,0 0 104,0 0 0,0 4-19,0 0 0,0 1 12,0-6 0,0 2-57,0-1 3,0-1 1,0 2 9,0-1 30,0-1-54,0 2 1,0-1 18,0-1 0,0 1 81,0 1 0,0-2-83,0 1 0,2 1-17,2-2 1,-2 1 30,2 0 1,-3 0 6,-1 0 0,0-4-43,0-1 31,0 1 1,0 4-114,0 0 1,0-4 97,0-1 0,0 1-29,0 4 1,2-4 5,2-1 1,-1 1 1,5 4 0,-4 0 45,0 0 1,-2 0 47,-2 0-81,0-1 1,0 2 10,0-1 0,0-4-137,0-1 133,0 1 1,0 4-119,0-1 1,0-3 99,0 0 0,-2-2-5,-2 1 0,2 4-11,-2-3 0,3-2-36,1 1 120,-6 1-75,4 4 1,-4 1 29,6-2-17,0 1 1,0 0 7,0 0 1,0 0-63,0 0 1,0 0-5,0 0 0,0 0 25,0 0 0,0-4-7,0 0 0,0-1 67,0 5 0,-4 0-77,0 0 209,-1 0 0,5 0-105,0 0 0,-1-2 47,-4-2 1,4 2-68,-3-2-2,3 3 0,1 0-33,0 2 1,0-6-186,0 1 1,0-7 111,0 10-12,0-5 57,0 7 0,1-3 37,3-2-39,-3 2 0,5-3-22,-6 4 15,0-4 29,0 3 1,0-8-21,0 5 10,6-5 1,-4 5-4,2-4 0,-3-1-16,-1 6 79,0-6-36,0 8 2,0-4 1,0 2-9,0 0 1,0-5 1,0 4 0,0-3 62,0 3-59,0-5 50,0 9-48,0-5 0,0 6 10,0 0 0,0-5-15,0 1 1,0-4-1,0 3 4,0 1 1,-4 4-3,0 0 0,-1-1-12,5 2 1,0-1 11,0-1 0,0 2 40,0-1 1,0 1-39,0 3 0,0-6 52,0 1 1,0-2-30,0 4 0,0-2 2,0 1 1,0 1-22,0-2 0,0-3-4,0 0 1,0-1 36,0 5 1,2 0-20,2 0 1,2 2-124,3 2 0,0-7 68,-4 3 1,0-3 37,-5 3 0,4-4-85,0-1-16,0 1 21,-4 4 36,6 0 1,-4 0 28,2 0-17,-3 0 0,-1-1 134,0 2 1,0-6-132,0 1 88,0-1 0,5 6-67,-1-1 1,0-1 4,-4 2-40,0-1 1,2-1-102,2 1 0,-3-4 54,4-1 0,-4-3 28,-1 4-34,0-1 1,0 6-9,0-2 92,0 1 1,0 0 15,0 0 1,-1 2 9,-4 2 1,4-3 5,-3 3 0,2-1 126,2 1 0,0 0-24,0 4 1,-4-4-63,0 5 0,-1-5 23,5 5 1,0-6-39,0 1 1,0-2 56,0-2 1,-4 1-80,0 3 1,-1-3 2,5 4 1,0-2-20,0 1 1,0-1-17,0 6 1,-4-5 83,0 4 1,0-3-42,4 3 0,0-4-203,0 5 1,0-6 120,0 1 0,0 2 170,0-2 0,0 1-119,0-5 1,0 0-40,0-1 1,0 2 8,0-1 1,0-1-12,0 2 0,0 3-84,0 0 1,-2 1 57,-2-6 1,2 1 62,-2 1 0,3 3-25,1 0 0,1 2 92,3-2 0,-1 2-45,6 3 0,-5-4 5,5-5 1,-5 0-21,5 0 1,-1 0 15,5 0 1,-4 0-9,-1 0 0,5 1 0,4 4 1,5-3-124,-4 7 1,0-6 114,0 1 0,-5-3-17,0 0 0,-1-1 50,-2-1 0,-4 0 93,3-3 1,-4 2-122,3-2 0,-5-2 28,2 2 1,-3-2-43,2 1 74,-2 4-239,4-5 204,-6 1 1,0-2-578,0-1-292,0-4 259,0 5 0,1-6-87,4 0 0,-4-1-455,3-4 0,-1-3 1111,1-10 0,-2-7 0,4-8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32:54.1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2426 0 8565,'7'0'-608,"-1"0"440,-6 0 1142,0 0-908,0 6 1,0-3 46,0 5-58,0-5 0,-1 5 6,-4-4 31,4-3 0,-5 6-75,6-2 1,-1-4 144,-4 3-67,4-2-20,-11 4 0,5-5-13,-5 4 1,2 0 30,2-1 0,4 1 120,-5-5-130,0 6 64,-4-5-165,0 11 0,1-11 85,-1 4 0,4-3-41,0 2 0,5-2 115,-5 2-27,6-2 51,-8-2-73,3 6 1,0-5-102,-1 3 1,5 2 118,-5-1-166,6 4 106,-8-1 0,8 0-51,-6 1 1,7-4 71,-3 3-21,-2 1 1,5 4-5,-2-1 0,2-3 16,-3 0 1,4 0 93,-4 3 1,2-3-103,-1 0 1,3 0 13,-4 3 1,2-3-1,-1 0 0,2 0 37,-1 3 1,-1 1-26,0 0 0,2 0-23,-2 0 0,1-2 1,-1-2 1,3 3-4,-4-3 0,4-3-101,1 3 163,0 0-119,0 4 0,-5 0 47,2 0 1,-2-4-66,5-1 0,0 1 72,0 4 0,0-4 0,0-1 0,0 1-3,0 4-18,0-1 1,-5 2-34,1-1 1,0-4 36,4-1 0,0-4-26,0 5 19,0 0 0,-1 3-47,-4 1 0,4-4 50,-4 0-21,4-1 1,1 5 7,0 1 1,0-6 4,0 1 1,0-5 18,0 5 0,-5 0-19,1 3 0,0-3-24,4 0 1,-2-1 19,-2 5 1,2-4 34,-1 0 1,1-1-27,2 5 1,-1 0-3,-4 0 1,4 0 6,-4 0 0,4 0 38,1 0-39,-6 0 0,5 0-3,-4 0 1,3 0-13,-3 0 0,4-5 9,-3 1 1,1-1-66,-2 6 0,4-6 44,-4 1 1,0-1 42,0 6 1,-1-3-40,2-3 1,3 4-2,-3-3 1,-2 3 134,1 0-123,-5 1 0,4 1-8,-2-2 0,1 1 14,2 0 0,2 0-25,-5 0 1,3-4-4,-3-1 0,5 1-21,-1 4 17,-4 0 0,6 0-5,-7 0 0,6-5-25,-2 1 35,5-6 1,-5 9-33,1-3 1,-2-4 29,2-1 0,3 4-122,-4 0 108,-2-2-5,0 5 20,-1-3 1,-1 0-3,4 1 0,-1-4 176,1 3-177,4-5 1,-6 7 128,3-6 1,2 7-88,-2-3-13,-3 4 1,4 1 17,-6-1-25,7 2 0,-4-1-14,6-1 0,-2-3-19,-2 0 126,2-6-80,-3 8 73,5-4 0,0 6-81,0 1 0,0-6 83,0 1-82,0-1 1,0 5-2,0 0 0,0 0 21,0 0 1,0-4-7,0-1 1,0 3-120,0 6 0,0-3 105,0 3 0,0-6 10,0-3 1,0 1-17,0 4 0,0-5 62,0 1 1,0-4-29,0 3 1,0-4 8,0 5 0,0-5-17,0 5 1,0-1 1,0 6 0,0-6-47,0 1 1,2-1 47,1 6 1,-1-6-95,2 1 1,-2-1 75,-2 5 0,1-4-138,4 0 50,-4-1 1,6 5-67,-2 1 169,-4-2 1,6 1 6,-3 1 1,-2-2 71,2 1-115,-2 0 0,-1 0 155,3 0-145,-3 0 0,7 0-14,-4 0 0,-2 0-1,2 0 0,-1 0-1,1 0 0,-2 0-19,2 0 1,-2 0 14,-2 0 1,3 0-95,2 0 1,0 0 93,-5-1 0,0 2 48,0-1 0,4-1-56,0 2 0,0-6 7,-4 1 1,2-2-7,2 2 7,-2 2 1,4-5 40,-1 2 0,-4 4 7,4-3 0,1-2-51,-2 1 0,2 0 13,-2 1 1,-2 2-84,2-3 1,1 4 73,0 1 1,1 0-254,-2 0 189,-3 0 1,7-2-15,-4-2 0,-2 3 42,2-3 1,-2-4-47,3-1 146,-4 4-99,5-1 0,-2 6 82,1 0 1,-1 0-66,-4 0 0,5 0-14,-1 0 0,0-1 30,-4 2 1,0-1 2,0-1 0,0 2 23,0-1 1,0-1-1,0 2 0,0-6 59,0 1 1,2-1-81,2 5 1,-2 1 49,2-2 0,-3 6-33,-1-1 0,4 0 30,1-4 1,-1 0-30,-4 0 0,5 0 7,-2 0 0,7 0 5,-6 0 1,1 0-6,0 0 1,-4 1-59,4 4 0,0-4 49,0 3 0,1-2 4,-2-2 1,-2 0-1,1-1 1,3 2 45,-1-1 0,3-1-48,-4 2 1,2 3 0,-1 0 1,-3 1-11,7-6 1,-6 1-3,1 1 1,2-6-25,-1 1 0,1-1 33,-3 6 1,-1-2 43,2 1 0,-2-4-49,-2-1 0,0 1 71,0 4 0,0 0-70,0 0 1,4 2 4,1 2 1,-1-3-36,-4 3 1,0 2-10,0-2 0,0 5 20,0-5 0,0 5 20,0-5 0,0 5-34,0-5 0,0 1 19,0-6 1,0 6 63,0-1 0,-2 5-53,-2-5 1,1 6 12,-6-1 0,6-2 8,0 1 0,-3-4 0,1 0 1,-1-1-29,2 1 0,1-3 24,-6 3 0,6 2-59,-7-2 1,8 1 39,-3-6 0,0 2 102,0-1 1,-4-1-56,5 2 1,-2-3 100,2-2 1,2 2-144,-1-2 1,0 3 7,-2 0 1,4 3-66,-4 2 0,4-2 84,1 2 1,0-3-76,0-1 60,0 0 1,0 0-123,0 0 1,0-4 139,0-1 1,0-3 6,0 3 0,0 1 4,0 4 1,0-4 101,0-1 1,0 1-376,0 4 247,0 0 1,0 0-64,0 0 1,0-4 60,0-1 1,0-3-200,0 3 59,0-5-296,6 9 152,-5-5-331,5 0-377,-6-2 303,0-5-1410,0 0 74,5-5 1277,-3-2 1,8-8-469,-6-2 1190,7 3 0,-10-17 0,5 4 0</inkml:trace>
  <inkml:trace contextRef="#ctx0" brushRef="#br0" timeOffset="1675">1739 2347 8342,'7'-5'-733,"-1"4"714,-6-11-121,0 10 248,0-3 5,0-1 1,-2 4 221,-2-2 21,3 2-144,-5 2 84,6 0 281,0 0-132,0 6-280,-6-4 0,3 8-16,-5-6 0,4 2-47,0-1 0,-1-2 15,0 5 1,-4 1-80,6 4 1,-7-5 225,6 1-261,-6-1 1,4 6 103,-2-2 0,0 1-101,4 1 1,2-6 79,-2 1 0,-1-1-9,0 5 1,-1 0 1,2 0 0,2 0 7,-8 0 1,6-4-70,-4 0 1,3-3 57,-3 3 1,1 3-56,-3-3 1,-1-3 47,3 3 0,1-1 31,-3 0 1,7 2-26,-6-6 1,4 5-5,-3-4 1,3 5 42,-3-1-47,5 2 0,-7 2-77,6-1 75,-7 2 1,10-1-42,-4-1 29,-1 2 1,3-1-21,-6-1 1,5 2 81,-5-1-59,6-1 1,-7 1 41,6 1 1,-4-2 20,3 1 0,-1 1-59,1-2 0,3-3 8,-7 0 1,5-1-51,-5 5 0,5 0 48,-5 0 0,5 0-19,-5 0 0,2 1 5,-2 4 0,-1-4-12,6 3 0,-5-2 35,5-2 1,-5 0 88,5 0-187,-6 0 1,4 0 77,-3-1 1,0 2-58,4-1 0,-5-1 48,1 2 0,3-1-56,-4-1 1,4 6 35,-3-1 1,-2 5-13,1-5 0,3 0 15,-1-3 0,3 0 2,-3 3 1,5-7-10,-2 3 0,-2-3 9,-1 3 0,2-4-17,1-1 0,-1 0 15,-4 0 0,4 2-53,-3-5 1,0 3 13,-4-3 1,0 4-15,1 0 0,-1-1 11,-1 0 1,0-3-5,-3 3 1,3-1 0,-4 2 0,3 3 13,2-4 0,-4-1 46,0 2 1,0-2-42,4 2 1,-1 1 23,2-6 1,-1 5-3,0-5 1,0 5 0,0-4 0,0 3-32,0-4 1,0 5 0,0-5 0,0 7-60,0-3 1,0-1 70,0 2 1,0-2 35,0 1 1,-4 4-48,0-3 0,-1 3 104,6 0 0,-2-3-74,2 0 1,-1 0 9,-1 3 0,1 1 29,1 0 1,-2-4 9,2-1 0,-1 1-64,0 4 1,-1 0 34,2 0 0,-1 0-38,0 0 0,0 0 21,0 0 1,0 0 70,0 0 1,0 0-47,0 0 0,0-1 4,0 2 0,2-1-27,2-1 1,-3 2 7,4-1 1,1-5-80,-2 1 0,4 0 86,-3 4 1,3-1-274,-3 1 245,-1 1 1,1-2-111,-1 1 1,5-4 64,-5-1 18,6 1 0,-4 0 6,2 0 0,5-5-30,-5 4 129,4-5 1,-4 9-95,0-3 1,0-2 118,1 1-102,2 1 1,-5 3 16,3-3 1,1 2-34,-6-3 1,6 0-3,-1 1 0,1-3 20,-1 3 1,2 3-24,-9-5 0,10 1 17,-4 1-25,4-6 1,-1 7 18,-2-5-24,3-1 17,-5 1-4,0-3 3,4 10 1,-5-11-4,3 3-84,2-2 81,-4 4 3,1-5-2,4 4 0,-7-5 13,4 0-74,2 6-5,-3-4-292,5 4 151,0-6-1240,0 0 1,4 1 897,0 3 0,7-2-273,-3 2 0,4-2 105,1-2 1,1 4-813,3 1 1536,3-2 0,7-3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33:01.176"/>
    </inkml:context>
    <inkml:brush xml:id="br0">
      <inkml:brushProperty name="width" value="0.11429" units="cm"/>
      <inkml:brushProperty name="height" value="0.11429" units="cm"/>
      <inkml:brushProperty name="color" value="#004F8B"/>
    </inkml:brush>
  </inkml:definitions>
  <inkml:trace contextRef="#ctx0" brushRef="#br0">1 65 11098,'0'-7'-290,"0"1"1,1 5 520,3-4 118,-2 4-202,4-5 0,-5 6 387,4 0-37,-4-5-219,4 3 265,-5-4-360,0 0 0,2 5 221,2-3-178,-2 2 158,4 2-341,-1-6 135,-3 5-31,4-5-120,-1 6 364,-4 0-302,11 0 1,-9 0 7,6 0 0,-5 0-51,4 0 0,-3 0 110,4 0-113,-1 0 0,6 0 10,-2 0 1,-3 0-5,0 0 0,-1 0-10,5 0 1,-4 0-18,0 0 0,-1 0 33,5 0 0,-4 1-3,0 4-118,-1-4 1,4 7-40,-4-4 72,3-3 1,-3 10-42,5-7 1,-4 0 62,-1-4 0,-1 1 17,2 4 0,3-4 9,-4 4 1,4-4 40,1-1 1,-4 0 44,-1 0 1,1 0-20,4 0 1,-1 0 7,2 0 1,-1 0 112,-1 0-167,1 0 1,1 0 8,-2 0 0,-3 0 138,0 0-93,0 0-22,3 6-170,1-5 99,1 5 0,-2-6 31,1 0 0,-4 2-26,-1 2 1,-3-3-26,3 3 0,1-2 63,4-2 1,-4 0 4,-1 0 0,1 0 36,4 0-12,0 0 1,0 0 19,0 0 0,0 0-92,0 0 0,0 4 37,0 1 1,0-1-12,0-4 1,0 4-58,-1 1 0,2 1-22,-1-3 0,-1-1 29,2 2 0,-1 2-26,-1-1 1,6-1 145,-1-4 1,0 0-70,-3 0 1,-2 4 57,1 1 1,0-1-46,0-4 1,-4 0 67,0 0 1,-1 0-37,5 0 1,0 4-85,0 0 0,0 1 67,0-5 1,-5 4-105,1 0 0,0 1-32,4-5 0,-2 1 101,-2 4 1,3-4-27,-3 4 1,2-3-39,2 2 1,-1-2 132,2 2 0,-1-2 2,-1-2 1,2 0-9,-1 0 1,-1 1-31,2 4 1,-1-4-50,-1 3 0,1-2 38,1-2 1,-2 4-11,1 1 1,1 0-82,-2-1 1,1-2 59,0 2 1,5 2-74,-1-2 0,0 5 1,-4-4 1,0 3 30,0-4 0,-4 2 5,0-2 1,-1-1-19,5 6 1,0-5 82,0 5 0,-4-5-36,-1 5 30,1-6 1,4 7-39,0-6 1,-4 5-9,-1-5 0,-4 5-156,5-5 125,-6 6-180,9-9 380,-6 11-314,2-10 295,-2 9-317,-1-3 98,-3-2 0,8 2 244,-6-4-135,6-3 1,-7 10 23,6-7 0,-5 1-130,5 0 0,-5-4 281,5 4-193,-1-4 0,6-1 210,-2 0 1,1 4-83,1 1 0,-2-1-36,1-4 39,-5 6-57,3-4 0,-4 3-5,6-5 0,0 4-92,0 1 1,0 3-1,0-3 1,0-1-40,0-4 1,0 5 38,0-2 1,0 2 10,0-5 0,1 4-97,3 1 1,-2-1 81,2-4 1,-2 0-21,-2 0 0,4 0 61,0 0 1,0 0 25,-4 0 1,1 0-66,-2 0 1,1 4 17,1 1 1,-2-1-32,1-4 0,1 4-8,-2 0 0,-3 2-27,0-1 0,-1-4 22,5 3 0,0 2 8,0-1 1,0 1-35,0-3 0,-5-1 60,1 2 1,0 2-14,4-2 0,-2 2 8,-2-1 0,3-4 22,-3 4 0,-3 0-48,3-1-31,0 6 1,3-7 51,2 6 0,-6-6-39,1 1 0,-1 2-73,6-2 82,-1 6 0,-1-7 21,2 6 1,-1-6-37,-1 1 0,1 2 58,1-2 0,-2 5-2,1-5 0,1 5-27,-2-5 1,1 5 0,0-5 1,0 4 20,0-3 0,0 3 7,0-3 0,0 1-1,0-2 0,0-2 1,0 1 0,0-1 44,0-2 0,0 4-35,0 1 0,-4-1 7,-1-4 1,1 0 38,4 0 1,-5 0-1,1 0 0,-1 0 0,6 0 0,-6 0-15,1 0 1,-1 0-4,6 0 1,-1 0-28,-1 0 0,-3 0 79,0 0 0,0 0-32,3 0 0,1 0-27,1 0 1,-2 0-40,1 0 1,-2 0-5,1 0 0,-6 0-7,7 0 1,1 0 13,4 0 0,-1 4-65,-4 1 1,0-1 41,0-4 1,0 0-45,0 0 1,0 0 40,0 0 1,0 0 2,0 0 0,-5 0 26,1 0 1,0 0-6,4 0 20,0 0 0,-1 0 21,2 0-57,-1 0 0,-1 2 3,2 2 1,-6-3 12,1 3 0,-5-2 7,5-2 1,-5 4-40,5 1 1,-2 0 12,1 0 0,4-4 25,-3 4 1,-2-2 6,1 0 0,-3-1-29,4 2 0,-5 2-2,5-1 1,-5 0 12,4 0 1,-3-4-6,4 4 1,-5 0 5,5-1 0,-5 2-12,4-1 1,-3-3-53,3 7 0,-3-4-5,4 3 1,-5-5 0,4 1 1,-3-1 54,3 2 0,-3-4 8,4 3 0,-1-2-25,5-2 1,-4 1 27,0 4 1,-1-4-2,5 3 0,-4-3 11,-1-1 31,1 0 0,4 0-11,-1 0 1,-3 0-20,0 0 0,-5 0 11,5 0 0,-4 0-44,3 0 1,-4 0 37,5 0 19,0 0 0,3-3-49,2-2 8,-1 1 0,-1 4 11,1 0 0,1-2 6,-2-2 1,1 3 19,1-4 0,-2-1-2,1 2 0,0-1 31,0 0-41,0 4 0,0-5 82,0 6 1,0 0-83,0 0 1,-4-5 28,-1 1 0,1 0-15,4 4 1,-4 0-7,-1 0 1,1 0-21,4 0 0,0 0 25,0 0 0,1-5 212,4 1 0,-4 0-131,3 4 0,2-4-223,-2-1 1,0 1 171,-3 4 0,-1 0-97,-1 0 0,1 0 48,1 0 0,0 0-10,3 0 0,-1 0 249,6 0 1,-7 1-155,3 4 1,-4-4-233,-1 4 0,5-2 88,-1 0 1,0-1-42,-4 2 97,0-2 1,0-2-6,0 0 1,0 0 108,0 0 1,1 0 186,4 0 0,-9 0-355,5 0 0,-4 0 88,2 0 0,2 0-82,-1 0 0,-1 0 121,1 0 1,1 0-100,-2 0 1,1 0 63,1 0 1,-6 0-2,1 0 0,-1-5 32,6 1 0,-2 0 1,1 4 0,-4-4-65,-1-1 1,-3 1 37,3 4 1,-3 0-24,4 0 0,-5-2 26,4-2 1,-3 3-82,3-4 1,-3 4 33,4 1-34,-7 0 34,10 0 0,-5 0 4,6 0 1,-5-5-11,1 2 17,0-2 1,4 5 39,0 0 1,0 0-33,0 0 1,-5 0-1,1 0 1,0 0 1,3 0 0,2 0 1,-1 0 1,-1 0 29,2 0-12,-1 0 1,-1 0-20,1 0 1,1 0 7,-2 0-20,1 0 1,1 0 11,-2 0 1,1 0 21,0 0-26,0 0-5,6 0 1,-5 0-2,4 0 1,-4 0-18,-1 0-12,0 0 1,0 0 4,0 0-4,0 0 0,0 0 22,0 0 1,0 0-108,0 0-1,-5 0 77,1 0 1,-1 0-3,6 0 1,-1-4 31,-1-1 1,-3 1 6,0 4 0,0 0 27,3 0 1,-3 0-39,0 0 0,0 0 13,3 0-6,1 0 1,1-1 57,-2-4-40,1 4 1,1-5-3,-2 6 1,-3 0-7,0 0 0,-5 0 1,4 0 0,-3 0 12,4 0-11,-7 0 1,10 0 21,-4 0 1,0 0-18,0 0 0,1 0-41,4 0 1,0 0 37,0 0 0,0 0-2,0 0 1,-4 1 1,-1 4 0,1-4-1,4 4 0,0-4 1,0-1 1,0 0-6,-1 0 0,2 0 16,-1 0-13,-1 0 1,2 0-92,-1 0 0,-5 0 31,1 0-9,-1 0 58,6 6 1,-2-5-1,1 4 0,-4-2 13,-1 0-26,1-1 0,4 5 61,1-2 1,0-4-44,3 3 0,-3-1 36,4 2 0,-4-4-22,-1 4 0,0 0 2,0-1 1,0 2-73,0-1 0,0-4-80,0 3 143,0 4 1,0-7-9,0 4 1,-4 0 26,-1-1 1,1 1-39,4-5 0,-4 0 116,-1 0 0,1 0-68,4 0-4,-1 0 1,2 0 92,-1 0 29,-1 0-156,1 0 39,1 0-119,-2 6 1,0-4 99,-3 7 0,-2-6 7,-3 1 1,-1 2 17,6-2 0,-5 2 0,5-2 0,-5-1 18,4 6 0,-3-4 70,4 3 93,-7-5-181,10 8 0,-9-5 168,5 2-106,-5 4-114,9-5 0,-9 5 55,6-4-11,-6 4-9,8-5 0,-8 5-10,5-4 1,-5 0-55,2-4 0,1-1 55,-3 6 0,3-6-4,-1 1 14,-4 3-42,11 0 33,-11 6 0,7-2-2,-5-2 1,-1 3 43,2-3 1,-2-2-43,-2 1 1,0 1-22,0 4 1,4-5 24,1 1 0,-1 0 25,-4 4 1,1 0-11,4 0 72,-4 0 1,5 0-36,-6 0 1,0-1 8,0 2 1,0-6-20,0 1 1,0-4 71,0 3-7,0 1 1,0-1-54,0 1 1,0-5-60,0 5 0,0-5 58,0 5 1,0-5-169,0 5 97,0-7 1,0 10-7,0-4 1,0 0-21,0 0 1,-4-3-16,-1 4 1,-1-5 89,2 4 0,3-3-46,-4 3 1,-1-3 76,2 4 0,0-6-57,4 6 279,0 0-263,-6 4 0,5 0 60,-4 0-90,4 0 0,1 0-6,0 0 0,0-4-51,0-1 78,0 1 0,0 4-149,0-1 1,0-3 109,0 0-83,0 0 1,-4 3 59,-1 2 1,1-6-6,4 1 0,-2-1 34,-2 5 0,3-4 1,-3 0 81,2-1-101,2 5 94,0 1-66,0-2 1,2 0 108,2-3 1,-2-3-60,7-1-19,-6 2 0,9 5 34,-3-3 1,2 2 5,2-2 1,-4-2-103,-1 2 0,1-6 61,4 6 0,1-4 72,3 3 0,-2 0-78,2 0 0,2 4-28,-2-4 1,1 0-27,-6 0 0,1-4-117,1 5 0,-2-6 114,1 1 1,1 2 5,-2-1 1,3-1 257,2-4 0,-3 4 56,3 0-418,-2 1 0,-2-5 148,0 0 1,-4 4-40,-1 0 70,1 1-30,4-5 1,0 0-36,0 0-39,-6 0 288,5 0-249,-5 0 0,2 0 72,-1 0 1,-4 0-24,5 0 1,-5 0-30,5 0 0,-4 0 25,3 0-14,1 0 1,4 0-28,-1 0 1,-3 0-39,0 0-20,0 0 1,3 1 61,1 4 1,-4-4 0,0 4 1,-1-3-1,5 2 0,1-2 134,-2 2 1,6-1-84,-1 1 0,0-2 10,-4 2 1,2-2 2,2-2 1,-1 4 9,6 1 1,-5-2 92,5-3 1,-1 2-111,5 2 1,0-1-72,0 6 0,-5-6 82,1 1 0,-6-1-133,1 2 0,3-4 171,2 3 1,2-3 1,2-1 0,-4 0-157,0 0 0,-3 0-6,3 0 0,-2 0 64,-2 0 1,-4 0 43,4 0 78,-4 0 1,-1 0-90,0 0 0,-4 0 62,-1 0 58,1-5 9,4 4-147,-1-11 0,2 9 45,-1-6-62,-1 6 0,2-3 38,-1 6 0,-1-3-80,2-2 1,-6 1 68,1 4 1,-1-5 147,5 1 1,-4 0-176,-1 4 0,1 0 1,4 0 1,2 0-23,2 0 0,-1 0 1,6 0 1,-5-2-21,4-2 0,-1 2 58,2-2 0,3 2-35,-3 2 0,2 0 63,2 0 1,-1 0-4,-4 0 0,3 0 10,-2 0 1,-3 0 126,-2 0 1,2 0-91,-2 0 1,2 0 140,-2 0 1,-3 0-175,4-5 1,0 4 29,0-4 0,-1 4-232,-4 1 104,0 0 1,0 0 28,0 0 0,0 0-33,0 0 1,-4 0-42,-1 0 0,-3 0-23,3 0 63,-5 0-303,9 0 197,-11 0-923,5 0 398,-6 0-1371,0 0 1,-6 0 1272,-3 0 1,-2 0-44,-2 0 0,0 0-334,0 0 1,-4 0-1202,0 0 2353,-7 0 0,-2 0 0,-7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27:41.6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 3204 7694,'-7'-1'-926,"3"-4"742,2 4 24,2-4-48,0-1 179,0 4 1,0-6 27,0 5 0,2 1 15,2-2 95,-2 2 1,3 1 18,-5-4 235,0 4-175,0-5 0,1 6-56,4 0 126,-4 0-63,5 0-34,0 0-107,-5 0-15,5 0-13,-6 0-35,6 0 153,-5 0-62,5 0 292,-6 0-281,0 0 76,0-6-56,6 5 1,-5-6 3,4 3 43,-4 2-103,-1-4 0,0 5-14,0-3 0,1 1-139,3-6 168,-2 6-29,4-2 1,-6-1-70,0-3 81,0 3 14,6 0 190,-5 0-209,5 0 79,-6-2 13,6-3-85,-5 4 2,5 0 0,-5-1 68,4 4-45,-4 2-152,5-9 181,-1 9-43,-3-9-110,10 10 1,-9-10 93,5 7 0,-3-5-64,3 5 57,-5-6-23,9 9 28,-11-11-40,5 11 0,-2-11 40,0 4 0,5 0 6,-5-1 0,5 6-26,-5-7 0,6 8 0,-6-8-26,4 5 1,-5-1 1,1 3-22,3 1-1,1-10 1,0 7 99,1-4-72,-6 3 1,3 5 124,-1-4 13,-4 4-45,5-5-29,0 1-20,-5 3 0,10-5 53,-7 2-134,0 4 18,2-4-9,-4-1 1,5 4 11,-3-2-14,-3 2 75,5 2 1,-4-4-34,2 0 62,-2-1-68,3 5 0,-4 0 104,4 0-94,-4-6 1,6 5 34,-2-3-36,-4-4 0,10 6-1,-7-7 1,2 6-96,-2-1 111,-2-4-52,9 8 26,-4-12 0,5 8-22,-4-4 0,4 5-14,-3-1 0,-2-1-29,1 0 33,1-6 1,4 9-5,0-7 0,-5 5 28,1-5 0,-2 5-13,2-5 1,1 5 116,-6-5 1,5 5-70,-5-4 0,5 3 67,-5-4 0,6 7-55,-1-3 1,-2-1 62,2 2-80,-1 0-106,6 4 1,-1 0-76,-1 0 1,-3-5 42,0 1 4,-1 0 0,4 2 25,-3-2 99,2 3-7,-3-5 0,0 1 51,1 1-15,-6 0 1,3 4 319,-1 0-54,-4-6-204,11 4-184,-5-4 123,6 1 0,-1 2-156,-4-6 1,4 7 84,-4-3 1,0-1-81,0 2 1,-3-1 76,3 0 1,-3 2-7,3-5 0,-3 5 174,3-1 0,-3-4-100,3 0 0,0 0 101,0 0 1,2 4-69,-5-6 1,4 7-44,1-6 1,-1 4-32,0-3 0,3 3-20,-4-3 0,4 4 1,0-5 1,2 2-134,-1-2 1,0-1 72,-1 6 0,-3-7 49,0 3 0,-1 0-32,5 0 0,1 4-23,-1-5 156,-1 0 1,1-3-41,0-2 0,-4 6 19,0-1 0,-1 6-45,6-1 1,-2-2 1,1 2 1,-4-1-39,-1 5 1,1-3 41,4-2 0,0 0-132,0 5 0,-5 0 64,2 0 1,-2-4-77,5 0 0,-4 0 98,-1 4 1,-4 0-27,5 0 60,0-6 0,-1 4 98,1-2 0,-5 3 121,5 1-127,-6-6-13,8 5 1,-7-5-45,4 6 0,-4-2-51,5-2 0,-5 3-7,5-4 1,-5 4-265,5 1 235,-6 0 0,7-2-93,-6-2 154,6 2-10,-8-3 192,9-1-134,-9 4 168,9-9-215,-9 10 1,8-7 50,-6 4-74,0 2 0,-2-3-19,2 5-178,-2 0 223,9-6-94,-10 5 43,11-5 78,-11 6-30,5 0 0,-1-1 30,-1-4 56,0 4 222,-4-5-295,0 6 52,6 0-81,-4-5 1,5 3 74,-3-2-109,-3 2 0,7 0 49,-4-2-21,-2 2 1,8-4-22,-6 1 0,1 4-25,0-4 25,-4 4 26,11-5 0,-9 4 67,5-8-71,-4 8 1,2-5 128,-1 2 1,-2 4-24,6-4 14,-7-1-96,10-2 1,-9 0 3,5-1 1,-3 4-88,3-3 0,-3 5 97,3-2 0,-4 0-124,5 1 1,-4-2 20,3 1-71,-5 4 132,8-10 1,-8 9-12,6-2 24,-6-3 1,4 5 11,-3-2 0,-2 1 70,2-2 0,0 4-65,-1-3 82,-1 2-60,10-4-73,-11 5 15,11-10 1,-10 9-8,7-2 0,-6 1 13,1-1 0,-1 3-9,2-4 1,-5 2 11,5-1-10,-4 2 131,5-3 0,-4 3-100,2-2 35,3 2 1,-4-7-68,5 4 1,-3 0-1,4 5 0,-5-4-6,5 0 0,-5-5-12,5 5 1,-5-5-28,5 5 1,-5-5 49,5 5 0,-5-5-6,4 5 1,-3-2-9,4 2 0,-5 1 37,5-5 1,-5 3-12,5-4 1,-2 5 5,1-5 0,4 5-5,-3-4 0,-2 3 3,1-4 1,1 3-2,4-4 0,-2 4-5,-2 1 0,2-1-58,-1-2 0,1-3 53,2 7 1,-5-4-17,2 3 1,-2-4 10,4-1 0,-2 4-1,-2-3 1,1 1 0,4 0 10,0-3 0,0 3 14,-1-4 0,0 2-23,-3 2 1,2 1 33,-2-2 1,1-3-20,-1 4 0,2-2 38,-2 2 1,1-4-25,-1 3 1,2 2 3,-2-2 0,-2 2 6,2-2 1,-1-1 3,5 6 1,-4-5-38,0 5 0,-3-6 25,4 1 0,1 2-52,-2-1 1,-3 3 43,4-4 1,-3 5-68,1-5 1,3 2 47,-1-1 0,-3-2-4,1 5 0,-3-4-1,3 5 1,-4-6 3,6 2 0,-7 0 105,6-1-101,0 1 1,0-5 119,-1 0 0,-4 4-102,5 1 0,-4 1 86,3-2 0,-4-3-88,5 4 1,-5 1 2,5-2 1,-4 1-1,3 0 0,-3-3-2,3 2 1,-4 1-116,5 0 1,-5 0 105,5 0 0,-5-2-60,5 6 0,-5-6 31,5 1 99,-7-3 0,9-1-15,-6 1 1,3-2 14,-4 2 1,4-1 57,-3-1-50,6 1 0,-6 1-60,4-1 1,1 0 28,-6 0 0,5 4-92,-5 1 0,6-2 80,-1-2 0,-2 4-151,1-2 0,-3 6 56,4-4-75,-1-1 0,4-4 56,-4 0 0,4 4 47,-3 1 1,-2-1 27,1-4 1,-3 0-66,4 0 29,-1 0 0,5 0-2,0 0 1,-4 0 11,-1 1 1,-4 0 22,5 3 0,-4-3 16,3 4 0,-4-3 5,6-3 1,-7 6 14,6-1 1,-4 2-39,3-2 0,-3 0 180,3 4 1,-4-6-103,5 3 1,-4 1-44,3-2 0,0 5-61,0-5 0,4 2-21,-4-2 15,3-2 0,3 3 6,-1-4 15,-1-1 1,2 0 124,-2 0 1,0 0-112,-3 0 0,2 1 142,-2 4 1,2-4-90,2 4 4,0-4 0,0-1-62,0 0 0,1 4-8,-2 1 0,1 0-9,0 0 0,0-2-20,0 5 0,-4-4-9,-1-1 1,1 4 41,4-3 1,-5 4 89,1-3 1,-1 0-92,6 0 1,-3-4 164,-2 4 0,3 0-79,-4 0 0,4 1-32,0-2 1,-2-1-30,-2 6 0,1-5-10,4 5 1,-5-5-52,1 5-1,-5-5 110,5 5-44,-1-6 1,2 4-11,-2-3 1,-4 2 142,4 3-155,-4 3 0,2-7 17,-6 4-17,6 2-4,-6-3-150,6 5 171,-6 0-904,0 0 396,-6 0 1,6 1 217,-5 3 1,-1 4-1194,1 4 0,2 1 161,3 1 1307,0-7 0,5 5 0,3-6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27:48.7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 0 8060,'-7'6'-10,"1"-5"240,0 5-244,4-6-14,-3 0 96,5 0 1,2 0 51,1 0 0,-1 2 128,2 2-179,4-3 1,-5 10 72,5-8 1,-5 3-55,2-1 0,0-2 99,-1 5 1,2-3-71,-1 4 0,-4-6 140,3 6-143,-2 0 1,2 4 80,1 0-230,-2 0 0,2 0 148,-1 0 0,1-5-5,-5 1 0,4-1-26,0 6 1,5-6-153,-4 1 0,3-1 25,-4 6 0,5-6 28,-5 1-36,7-1 80,-5 5 0,7 1 24,1-2 1,-6-3-27,1 0 0,-5-5-54,5 4 1,-5-3 50,4 4 0,-3-5-22,4 5 1,-6-5 15,1 4 1,2-3-2,-2 4 0,1-5 8,0 5-6,-4-6 1,7 6-25,-4-4 30,-3-1 92,5 2-82,0-5 113,-4 11-100,9-5-18,-4 6 0,2-1-18,0-4 0,-5 2 21,4-5 1,-5 5-20,2-1 0,-2-4 46,1-1-41,-3 4 1,5-5-1,-6 5 0,2-5 12,2 2-2,-3-4-15,5 4 1,-5-3 62,4 2-53,-4 4 1,6-7-63,-2 3 59,-4 4 0,10-5-58,-8 5 0,3-5 57,-1 1-36,-4 4 0,9-6 33,-5 7 0,1-6 18,-3 1 38,-1 3-68,10 1 1,-10 3 87,7-2 1,-4-2-73,3-3 1,-4 2 28,5 3 0,-6-2-20,1-2 1,2-3-25,-1 7 0,0-6 27,-1 1 0,-2-1 3,2 1-36,3-2 24,-5 9 0,5-10 81,-2 4-87,-4 2 1,6-1-3,-3 3 8,-2 2 1,8-4-19,-6 6 0,2-4 10,-1-1 0,-5 1-1,5 4 1,1-4 22,-2-1 0,5 1-19,-5 4 1,5-4-15,-5-1 0,2-3 11,-2 3 1,-2-3 18,2 4 0,-1-7-3,1 2-49,-2 4 1,4-5 27,-6 5 0,1-3 7,3 3-38,-3-5 29,5 9 1,-4-9-27,2 5 1,-2-3 22,2 3 0,2-4 0,-2 5 1,1-5-5,0 5 1,-2-1-5,6 0 1,-5 3 15,5-2 1,-6 2 17,0 3-29,5-1 0,-5-1 4,5 2 0,-5-6-12,2 1 14,2-1 0,-5 4-31,7-3 34,-6 2-16,9-4 5,-5 6 1,0-4-7,-3-1 1,-1-5 6,2 2 0,-4-2-1,4 1 14,-4-3 0,0 7-12,4-4 1,-4-1-3,4 5 1,-2-3 2,0 4 0,-1-5-2,2 5 1,-1-5 1,2 4 1,-4-3-6,3 3 0,-1-3-12,2 4 5,-4-1 1,5 5-15,-6 0 0,0-5 17,0 1 15,0 0 1,0 4-15,0 0 1,4 0 32,0 0 0,1-5-27,-5 1 0,0 0 5,0 3-41,0 2 1,0-1 36,0-1 1,0-3-108,0 0 90,6 0-8,-5 3 1,5 2 5,-6-1 0,0-5 13,0 1 0,4-1-19,1 6 0,-2-2-3,-3 1 1,5 1 21,-1-2 0,1 1-7,-5 0 1,4 0 27,0 0 1,2 0-28,-1 0 0,-2 0 42,5 0-40,-5 0 0,7 0 22,-6 0 1,2 0 2,-1 0 0,-4-5 1,3 1 1,-1 0-16,1 4 1,-2-5-1,2 1 0,2 0-1,-2 3 0,1-3 3,-5 0 0,4 0-9,0 3 1,0-3 12,-4 0-19,6 0 11,-4 3 1,5 1-73,-3 1 32,-2-8-5,4 6-39,-1-5 63,-4 7-17,5-2 0,-1 1 14,-1 1 1,2-6 16,-2 1 0,-2-1-12,2 5 1,1-4-3,0-1 0,1 1 44,-2 4 0,-3-4-38,4-1 1,-2 1 45,1 4 1,-2-4-40,2-1 0,1 1 31,0 4 0,1-4-28,-2-1 1,-3 1 28,4 4 0,1 0-18,-2-1 1,4 2 0,-3-1 0,3-1-18,-3 2 1,1-1 13,-2-1 1,-2 2 13,1-1 1,0-5-11,2 1-10,-4-1 7,5 6 1,-5-3-7,4-2-25,-4 2 1,7-3-3,-5 4 0,-1 1-7,2 0 0,-2-4-8,-2 0 0,1-2 14,4 2 0,-4 2 10,3-2 1,-2-2 30,-2 2 1,0-6-54,0 6-3,0 0 0,0 4-47,0 0 46,0 0 1,1 0 28,4 0 0,-4 0-36,4 0 26,-4 0 0,-1 0-1,0-1 1,2 2-56,1-1 1,-1-4 17,2-1 70,-2 1 0,-1 4-17,4-1 1,-4-3-17,3 0 32,-2 0 1,2 3 4,1 1 0,-1-4 22,-4-1 1,1-3-38,3 4 1,-2-5 46,2 5-35,-2 0 20,-2 3-11,6 1 1,-5 0 2,3 0 1,2 0-4,-1 0 1,0-1-9,-1-4 0,-2 4 52,2-4 0,-1 4-44,1 1 0,-2 0-12,2 0 0,-1-1 15,2-4 1,-4 4-39,3-4 0,-3 0 15,-1 0 1,0-4-5,0 5 1,2-6-15,2 1 28,-2 4-11,4-2 0,-5 3 4,3 0 0,-2-5-36,2 5 0,-1-4 34,2 3 0,-4-4-12,3 5 0,2-5 10,-2 5 1,1-5 7,-5 5 0,4-5 4,0 5 1,2-5-8,-2 5 1,-1-5 2,6 5 1,-5-2-5,5 2 0,-5 2 10,4-2 1,-3-2-8,4 2 1,-5-5 17,5 4 0,-5 0-16,4 0-2,1 4 0,4-5-69,0 6 0,0-1 66,0-3 1,-4 2 44,-1-2 0,0-2-49,0 2 5,4-1 1,-5 4-5,6-4 0,-4 3 46,0-8 0,-6 8-48,6-3 0,-4 0 3,3 0 1,1-4-28,4 5 0,-5-2 11,1 2 0,-1 2 5,0-2 0,4-2 7,-4 2 0,2-1-21,-1 6 1,1-6 13,-6 1 1,7-2-51,-3 2 0,-1 1 19,2-6 1,-5 7-2,5-3 1,-2-1 23,2 2 0,2-5-8,-2 4 1,-2 0 42,2 1 1,-1 1-42,6-6 1,-6 4 94,1-3 1,-5-1-84,5-4 1,-5 5 57,4-1-41,-5 0 0,5-4 15,-4 0-16,-3 0 1,7 0 2,-4 0-12,-2 0 12,9 0-115,-10 0 62,11 0-59,-11 0 77,11 0-6,-10 0 52,9 0 1,-8 0-36,5 0 0,-5 2 69,2 2-63,2-2 1,-5 3 62,7-5-54,-6 6 8,9-5 1,-11 7 33,4-4-22,1-3 1,-3 5-7,6-6-11,-6 6 130,9-4 0,-5 7-96,6-4 104,0 5 0,-1-7-98,-4 6 0,3-6-11,-2 0 21,-3-1-32,5-2 0,-8 1-115,6 4 130,-6-4 0,4 5-55,-2-6 31,-4 0 1,6 1 4,-3 4-9,-2-4 1,9 7-39,-2-4 1,-2-3 37,2 3 215,-6 4-245,8-7 43,-3 11 0,0-9-23,1 5 34,-6-5-77,8 9 0,-5-5 52,2 6 0,3-5 1,-7 1-3,0-6 0,1 4-1,-1-2 68,0-4-57,-4 4-24,0-5 0,0 0 26,0 6-109,6-4 52,-5 9 38,5-9 0,-6 5-50,0-2 31,0-4-272,0 4 250,0-5-502,0 0 1,6-5 0,1-2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27:55.6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1504 0 7996,'-6'0'-1032,"0"0"969,6 0 632,0 0-391,-6 0 159,5 0-135,-5 0 301,6 0-236,-6 0 305,4 0-297,-3 0 198,5 0 639,0 0-863,-6 0 55,5 0-290,-5 0 191,0 0 18,5 0 9,-11 0-2,10 0-78,-3 0 57,-1 0-66,5 0 38,-5 0-76,6 0 418,0 0-427,-6 0-108,5 0 0,-7 0 151,4 0-279,2 6 193,-9-4 1,8 7 103,-5-4-67,5-1-19,-8 2 1,8-5 96,-6 4 35,6-4-66,-9 5 0,11-4-94,-10 9 0,8-10 105,-6 4-103,6 2-9,-9-6 0,9 10 31,-5-8-62,5 2 0,-4-4 87,2 4-38,4-4 0,-6 5-15,2-6 1,4 1-7,-3 4 1,1-4 6,-1 4 1,1 0-75,-6-1 0,6 2 55,-1-1-16,-4 2 1,3 6-13,-4 0 0,-1-5 28,6 1 0,-5-4-12,5 3 0,-6-1 0,1 2 0,2 3 72,-2-4 1,5-2-64,-5-2 1,5 3 93,-5 2 1,6-2-106,-1 2 1,-1-5-1,0 5 1,-1-5-41,2 5 0,1-2 64,-6 2 0,5 2-46,-4-2 34,5 2 0,-8 2-7,7 1 0,-5-6-8,5 1 1,-1-2 89,0 2-55,4 2-11,-11-4 0,9 5 39,-6-3 1,6 2-41,0-3 0,-3 0-8,1 1 0,0-1 7,0 5 0,2-4 20,-6 0 0,7-1 10,-2 5-53,-4 0 1,2 0 13,-2 0 0,0 0-4,5 0 0,1-5 16,-2 1 0,-2-1 0,1 6 1,-3-6-7,3 1 1,-1-1-2,3 6 1,1-6-20,-2 1 1,-2-1 18,2 5 0,-5 1 65,4-2 0,0 1-57,1 1 1,1-2 29,-6 1-26,6 0 0,-7 0 3,5 0 0,0 0-66,1 0 0,1 0 84,-6 0-87,6 0 0,-4 0 49,2 0 1,4 0-31,-3 0 1,-2 0 30,2 0 1,-2 0-3,2 0 1,2 0 22,-2-1 0,1 2 4,-2-1 0,5-1 39,-5 2 0,4-1-59,1-1 1,-5 2-14,1-1 1,0-1 21,4 1 1,-2 1 2,-2-2 0,2 1-18,-2 1 0,1-2-7,-1 1 0,3 0-15,-4 0 0,2 0-1,-1 0 0,2 0 35,-2 0 1,1 1-17,-1 4 0,2-4 11,-2 3 0,-1 0-8,0 0 1,1-1 13,4 5 1,-5-3-30,1 3 1,-2-3-2,2 3 0,2-4 26,-2 5 0,-1-2 0,0 2 0,-1 1 72,2-6 0,1 5-74,-6-5 1,6 2-3,0-2 0,0-3 7,-2 4 0,4-4 21,-4-1 1,0 5-37,0-1 1,-4 0-6,6-4 1,-3 4 2,1 0 1,4 2-6,-4-2 0,0-2-42,0 2 0,1 2 46,4-2 1,0 2-36,0-2 1,-2-1 29,-2 5 0,3-4-25,-3 0 0,2 2 31,2-2 0,0 2-1,0-2 1,0-1 72,0 6 1,0-5-73,0 4 0,-1-3 28,-4 3 0,4-4-18,-3 5 0,2-5-28,2 5 0,0-6 31,0 1 1,0-1-54,0 2 1,0-4 24,0 3 1,0-3-10,0-1 1,0 1-7,0-2 1,0 3 18,0 2 1,0-3 1,0 3 0,-4 0-10,-1 0 0,1-1-2,4 6 0,0-5 1,0 4 0,0-1-34,0 2 1,-4 1 1,0-6 0,-1 2-3,5-2 0,-1-2 42,-4 2 0,4-3-18,-3 0 1,2-2 33,2 1 0,-4 1-28,-1-2 0,-1 1 25,3 1 0,1-2-40,-2 1 1,-2 0 1,2 0 0,-5 5 28,4-1 0,0 2-1,1-2 0,1-1-1,-6 5 0,6-3-2,-1 3 0,-2-3 4,1 3 1,0-1-10,1 2 0,2-2 9,-2-3 0,2-3-6,2 4 1,-4-3 7,0-3 1,-1 1-3,5 1 1,0-2-2,0 1 0,0 1 28,0-2 0,0 1-27,0 0 0,-4 0-2,0 0 1,0 0 4,4 0 0,0 0-8,0 0 0,0-4 10,0-1 55,0 1-12,0 4 5,0 0-23,0 0-10,0 0 0,0 0-33,0-1 1,0-3 46,0 0-74,0 0 49,0 3 0,0 2-52,0-1-1,0-5 39,0 1-23,5 0 21,-4 4-3,5 0 1,-1-4 0,-1-1 0,0-4-18,-4 5 9,0-6-1,6 9-26,-4-6 1,5 6 25,-3-3 8,-3 3 0,5-10 8,-6 7 0,0-5-20,0 5 13,0-6-2,0 8 0,2-8 14,2 6 0,-2-5-5,2 5 1,-3-5 2,-1 4 0,0 1-20,0 4 1,0-4-2,0-1 0,0 1 1,0 4 1,0 0 11,0 0 0,0 0 4,0 0 0,0 0-8,0 0 1,0 0 49,0 0 0,0 0-38,0 0 0,0-4 2,0-1 1,0 1-53,0 4 1,0 0-5,0 0 1,0 0 33,0 0 0,0-1 2,0 2 1,0-1 19,0-1 0,0 6-27,0-1 1,-1 0 23,-3-3 1,2-2-22,-2 1 0,2 1 126,2-2 1,-4-3-102,-1 0 1,0-1 23,1 5-56,2 0 1,-4 0 36,6 0 0,-1-1-97,-3-3 0,2 2 88,-2-3-22,2 4 1,-2 1 6,0 0 0,0-4 13,4-1 0,-2-1 6,-2 2 0,2 3 4,-2-3 1,2-3-11,2 3 1,0 0 6,0 3 0,0-3-125,0 0 1,0 0 111,0 3 1,0 2-10,0-1 0,0 4-3,0 0 1,0 2 34,0-2 0,0-1-16,0 6 0,0-5 1,0 5 1,5-7 15,-1 3 0,1-4 10,-5-1 1,0 5-24,0-1 5,0 0-54,0 2 1,1-5 41,3 3-55,-3-2 1,5-2 50,-6 0 0,0 0-5,0-1 0,5-3 10,-1 0 5,0 0 0,-4 3 15,0 2 1,0-6-25,0 1 0,0-5-28,0 5 37,6-1 0,-4 1-37,2 0 0,-2-5 55,-2 5 1,1-6 19,3 1 0,-3 3 1,7-1-46,-4 2 0,-1 3 169,6-7-153,-6 6 1,3-7 18,-1 5 18,-4-5-170,5 9 87,0-11 0,-5 5 1,5-4-13,-6 2 11,0-2 0,2 3-23,2-5 19,-2 6 49,3-5 3,-5 11 0,0-9 26,0 6-35,0-6 1,0 8 2,0-2 1,0-2-37,0 2 0,0-1-1,0 5 0,0-4 13,0 0 1,-4-1 10,0 5 0,-1 0 1,5 0 0,-1-2-10,-4-2 0,4 2 22,-3-2 0,-2 3-8,1 0 0,0 2 4,1-1 0,1-1-65,-6 2 1,6-1 56,-1-1 1,-2 1-72,1 1 1,-3-2 59,4 1 1,-2 1-15,2-2 1,2 1 0,-2 0 0,-2 2 48,2 2 1,-2-3 38,2 4-23,2-4 1,-5-1 141,3 0-170,2 0 0,-4 0 2,6 0 1,-4-5 26,0 1-89,0 0 0,4 4 66,0 0 1,-2 0-23,-2-1 1,2 3 5,-2 3 0,3-4-10,1 3 0,-2-3 47,-2 0 1,2 3 11,-2 0 1,2 1 8,2-6 0,0 6-40,0-1 1,-3 0 1,-2-4 1,1 0-18,4 0 0,-2-4-8,-2-1 1,2 1 13,-2 4 1,3-5-5,1 1 1,-2 0-28,-2 4 1,2-5 24,-2 1 1,2 0-11,-3 4 1,4 0 7,-4 0 0,-1 1-2,2 4-19,-6-4 1,7 5-2,-5-6 1,5-1-6,-2 2 0,-1-1-6,2-1 0,-2 1-305,2 1 304,2-2 0,-7 1-69,4 1 1,-3-2 50,3 1 0,-4-4 62,6-1 0,-6 1 6,4 4 1,-3 0 17,3 0 0,-4 0 43,6 0 1,-6-4-70,4-1 0,0 0 155,0 0-106,4 4-7,-5-5 1,2 2 12,0 0-102,-1-7 66,5 10 0,0-9-17,0 5 1,-1-3-6,-4 3 1,4-4-1,-3 5 0,2-5-3,2 5 1,0-4-3,0 3 0,0-4-30,0 5 1,0-5 38,0 5 1,0-1-56,0 6 0,0-6 43,0 1 0,0-1 72,0 6-26,0-1 1,0-1 7,0 1 1,0 1-24,0-2 0,-1 0-10,-4-3 0,4 2 16,-4-2 0,4 2 3,1 3 0,0-6 14,0 1 0,0-1-24,0 5 0,0 0-28,0 0 1,0 0 3,0 0 1,1 2-1,4 2 0,-4-3-32,4 3 0,-4-2 45,-1-2 0,2 0-79,2 0 0,-3-1 66,4 2-13,-4-1 0,-1-1 3,0 2 1,0-1 5,0-1 1,0 2-4,0-1 1,0-1 0,0 1 1,2 1-4,2-2 1,-2 6 0,1-1 1,-1 2-26,-2-2 1,0-1 26,0 6 0,0-7-24,0 3 1,0 0 12,0 0 1,0-1-15,0-4 0,0 0 25,0 0 0,0 0 4,0 0 0,4 1 15,1 4 1,-1-4-28,-4 3 0,0 0-12,0 0 1,0-3 15,0 3 0,2-2-22,2-3 1,-3 2 19,4-1 1,-4-1-4,-1 2 1,0-1 4,0-1 1,0 3 0,0 2 0,5-2 2,-2 2 0,2-1-13,-5 1 0,1-1-6,4 6 0,-4-5 10,4 5 0,-4-5 23,-1 5 1,0-5-21,0 4 0,0-3 21,0 3 0,4-4-7,1 5 0,-1-6 3,-4 1 0,0 2-10,0-2 6,5 1 1,-3-5-6,2-1 1,2 1 3,-1 1 1,-1-6-3,-4 1 1,4-1 1,1 6 1,1-2-2,-3 1 0,0 4 27,6 1 0,-5 0 2,5 0 0,-4-3-6,3 2 1,-4 2-13,5-2 1,-2 0-78,2-4 1,1 1 74,-6 3 0,2-2 14,-2 3 0,-2-4-47,2-1 0,-1-1-6,2 2 1,-4-1-1,3-1 1,-3 3-10,-1 2 1,0-1 77,0 5 0,5 0 7,-1 0 0,1 4 37,-5-3 1,0-2-80,0 1 1,0-5 125,0 2 1,0-2-97,0 1 1,0-3-42,0 3 0,0-2 9,0-2 1,0-3-100,0 3 1,4-3-10,0 7 1,1-2 98,-5-3 0,0 6-4,0-1 1,0 5-14,0-5 0,0 5 78,0-5 1,0 5-73,0-5 1,0 5 132,0-5 0,0 5-69,0-5 1,0 2 13,0-2 0,0-1-61,0 5 1,0-3 35,0 3 0,0-3-128,0 3 0,0 0 110,0 6 1,0-6-45,0 1 0,0-1 28,0 5 1,0-4-70,0 0 1,0-5 57,0 5 0,0-6 9,0 1 0,0-3 12,0-1 1,0 0-21,0 0 1,0 1 25,0 4 0,0-4-17,0 3 0,0 2 13,0-2 0,0 2-11,0-2 1,0 0 17,0 4 1,4-5-19,0 1 0,2 2-1,-2-2 1,-2 2 36,2-2 1,2-2 5,-2 2 1,1-3-24,-5-1 0,4 0-5,0 0 1,2 4-38,-2 1 1,-2-1 32,2-4 1,2 5-22,-2-1 1,2 0 27,-2-4 0,-3 4-3,4 0 0,1 2-34,-2-2 1,5-2 20,-5 2 1,1-1-19,-5 2 0,3-4 21,2 3 0,-1-3 23,-4-1 1,2 1-24,2-2 1,-3 6 5,4-1 1,-2 0-19,1-4 1,-1 6-3,5 2 1,0-2 60,0-2 0,3 2-45,-7-2 0,4 5 81,-3-5 0,5 1-68,-1-6 0,-4 2 46,-1-1-44,4-1 1,-2 2-46,2-1 0,0-5 22,-5 1 0,3-5-7,3 5 0,3 0-57,-3 3 1,-3 1 64,3 1 0,0-2-2,4 1 1,-5 1-6,1-2 1,0 1 135,3 0 0,-3 0-79,0 0 1,0 0 98,3 0 1,3-4-242,3 0 1,-4-6-193,3 6 0,-4-4 569,-4 3 0,1-3-68,-6 4 1,4-6-342,-3 6 0,-1-4 84,-4 3 1,5-3-370,-1 3 195,0-5 158,-4 9 58,0-11 29,0 5-629,0-6-1648,0 0 1733,6 6 1,1-5-391,6 4 1,8-4 318,4-1 1,7-12 583,7-5 0,6-12 0,0-4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28:22.5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26 6929,'0'-7'-1193,"6"2"1193,-5-1 0,5 4 0,-6-4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28:26.6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2881 26 7483,'0'-7'-395,"0"1"471,0 0 224,0 5-86,0-5-66,0 6 429,0 0-386,6 0-242,-5 0 124,4 0-65,-5 0 99,0 0-2,0 6-56,0-5 1,0 7 106,0-4-18,0-3 7,0 5 67,0-6-40,0 0-150,0 6 127,0-4-213,0 9 98,0-10 0,0 7 30,0-4 61,0-3-66,0 5 1,0-4 104,0 2-118,0-3 1,0 6 204,0-2-113,0-4 18,0 11-95,0-5 0,0 1 72,0 1-45,0-6 40,0 9 81,0-11-146,0 10 1,0-8 36,0 6 0,0-5 89,0 5 8,0 0-127,0 4 0,0 0 3,0-1 0,0-3-15,0 0 3,0 0-128,0 3 118,0 2 0,0-1-56,0-1 0,0-3 58,0 0 1,0-5-7,0 4 0,0 1 15,0 4-28,0 1 0,0-2-19,0 1 0,-3 0-4,-2 0 1,1 0-56,4 0 0,0 0 68,0 0 1,0 0-37,0 0 0,0-4 20,0 0 0,-5-1-2,1 5 1,0-4 43,4-1 1,-2 1 95,-2 4 0,2-4-56,-2-1 0,2-1-47,-3 2 1,4 3-57,-4-4 1,4 4 63,1 1 0,-2-4-163,-2-1 119,3 1 1,-7 4-14,4-1 1,2 2-6,-2-1 0,2-2-10,-3-2 1,4 2 20,-4-2 1,-1 2-4,2 2 1,0-4 38,4-1 0,-5 1-31,1 4 1,0 0-84,4 0 0,-1-4 77,-4 0 1,4-1-22,-4 5 0,4-4 15,1 0 1,0-6-1,0 6 0,0-4-4,0 3 1,0-3-6,0 4 0,0-6 34,0 6-21,0 0 0,-2 4-85,-2 0 1,3-4 76,-4-1 1,4-3-64,1 3 1,0-4-15,0 5 37,0-6 1,-2 7 12,-2-5-12,2 4 235,-3-7-132,5 9 33,-6-9-65,5 10-116,-5-11 50,6 4 1,0-3-69,0 2 109,0-2 0,0 5-40,0-3 80,-6-2 1,5 5-77,-4-2 163,4-4-73,1 4 30,0 1-112,0-4-3,0 3 15,0 1 1,0-3-37,0 6 42,0-7 1,0 6-5,0-4 22,-5-2 1,3 5 14,-2-3 12,2-2-15,2 4 11,0-1-94,0-4 1,-4 7 72,-1-4-128,1-2 100,4 3 28,0 1-44,0-4 111,0 4-31,0-1 25,0-4-41,0 11-13,0-11 1,0 7-25,0-4 27,0-2 12,0 3 0,-1-4-19,-4 4-33,4-4 41,-5 5 6,6-6-20,0 6-2,-5-5-63,3 5 66,-4-6-21,6 0 716,0 0-808,-6 0 1,5 2 83,-3 2-290,2-2 195,2 3 49,0-5 313,0 0-175,0 6 48,-6-5-30,5 5 1,-5-6-157,6 0 1,-1 2 123,-3 2-228,2-3 165,-4 5 0,5-1-35,-4-2 43,4 2 1,-6-4 7,2 4 24,4-4 1,-9 6-33,6-2 114,-1-4-85,5 5-30,-5-6-54,3 5-170,-4-3 235,6 4-18,-6-6 250,5 6-166,-4-5 83,-1 5-132,4 0 124,-9-5 1,8 7-30,-6-5-58,6-1-49,-8 4 1,8-6-16,-6 0 160,6 6-124,-8-5 0,8 5 82,-6-6-82,6 0 1,-7 1 35,6 4-55,-1-4 0,4 5-3,-3-6-44,3 0-46,-5 0-181,6 0-170,0 0 418,0 5-60,-6-3 23,4 4 143,-3-6-136,5 0 74,0 5 0,-2-3-42,-2 2 79,2-2-74,-4 4 7,6-5-19,0 4 19,0-5 0,0 2-7,0 2 0,0-2 0,-5 2 106,4-2-98,-5 3 155,6-3-114,0 4 7,0 0-21,0-5-3,-6 4-152,5 1 144,-5-4-93,6 9 67,0-9-89,0 4 128,-6 0 4,4-6-38,-3 6 9,5-6 335,0 0-511,0 6 191,0-4-67,0 3 37,0-5-31,0 6 43,-6-4 0,5 9 123,-5-10 19,6 5-135,0 0 1,-2-4 26,-2 2-110,3-3 111,-5 5-48,6-4 2,0 4-14,0-1 17,0-4-18,-6 11 41,4-5 1,-3 2-19,5-1 1,-1-3-1,-4 4 11,4-7-10,-5 10 1,6-9 0,0 5 0,0-3 5,0 3 18,-6-5-13,5 9 0,-5-10-8,6 7 9,0-6 66,0 9-67,0-5 1,0 1-115,0 1 116,0-6-22,0 9 1,0-9 0,0 5 0,0-4-12,0 5 10,0-6 2,6 9 1,-5-9 24,3 5 0,-2-4-19,-2 5 4,0-6-32,0 9 10,6-6 1,-3 3 16,5 0 1,-5-5-3,1 5 1,-1-4 11,2 3 1,-4-4-16,3 5 0,-1-5 35,2 5 1,-4-5-33,4 5 0,-2-5 40,0 5 1,-1-5-30,2 5-5,4-7-6,-7 10-4,11-5 0,-11 2 7,4-1 1,-3 0-1,2 1 0,-2 2-4,2-2 1,-2-2-4,-2 2 53,5-1 1,-3 5-47,2 0 0,-1-4 2,2 0 0,-4-5-30,3 4 1,-1-5-35,1 2 13,-2 2 44,4 0 1,-2 1-5,0 1 1,1-4-9,-5 3 0,1-5 123,4 2-120,-4 1 67,10 2 0,-9 1-94,2-1 23,3 1 1,-4 2 58,6-2 1,-7 3 43,3-4-32,-4-2-43,5 6 0,-3-7-45,6 4 24,-6 2 5,8-3 0,-8 3 32,6-2-12,-6 2 0,7-3 2,-6 5 0,1-5 16,0 1-42,-4-1 0,10 6 17,-7-2 1,5-3-4,-5 0 1,1-5 9,0 4 0,-2 1-18,6 4 1,-5-4-18,5-1 0,-5 0-9,4 0 0,-3 4 19,3-4 0,-5 4 1,2 1 1,1-4 108,-3-1 1,3 1-103,-1 4 72,-4 0 0,5 0-62,-6 0 1,4-5 18,1 1-18,-1 0 0,-2 3 0,1-4-13,-1 4 1,4-5-10,-6 6 0,4-5-16,1 1 0,-1-5 28,-4 5 1,0-4-125,0 3 1,1-1 72,4 2 0,-4 3 85,4-4 0,-4-1-12,-1 2-12,0 0 1,4 3 100,0 1 0,1-4-35,-5 0 58,0-1 0,4 5-106,0 1 1,1-6 67,-5 1 0,4-1-56,1 6 0,-1-2-22,-4 1 1,4 0-8,0 0 1,2 5-11,-1-1 1,-4 0-18,3-4 0,-2 0-208,-2 0 158,0 0 1,0 0 55,0 0 0,0 0 119,0 0 0,0-1-113,0 2 0,0-1 7,0-1 0,0 2-7,0-1 9,0-1 1,0 2 0,0-1 0,0-1-2,0 1 1,-5-4-49,1-1 41,0 1 0,4 4-2,0 1 1,-5-6-5,1 1 1,0-1 1,4 5 1,0-4-46,0 0 1,0-1-271,0 5 347,0 0 0,0 0 77,0 0 1,-4-4-77,-1-1-44,1 1 1,-1 4 153,1 0 1,0-4 27,4-1-112,0 1 1,-2 4-25,-2 0-9,2 0 1,-3 0-29,5-1 0,0 2-18,0-1 1,0-1-5,0 2 0,0-1 19,0-1 1,-1-3 22,-4 0 1,4 0 25,-4 3 0,4-3 8,1 0 1,-2-2 12,-2 1 1,3 4 109,-4-3 1,2 1-116,-1-2 0,2 4 6,-1-3 0,1 2 21,2 2 1,-4 0-23,-1 0 0,0-4 35,0-1 0,2 1-89,-6 4 0,7 0-12,-2 0 0,2 0 97,2 0 1,-4 0-2,-1 0 1,1 1-72,4 3 1,0-2-77,0 2 0,0-7 204,0-1 0,0 0-110,0 3 0,0 2 11,0-1 0,0-5 9,0 1 0,0-1 0,0 6 1,0-6-41,0 1 1,0-1-110,0 6 168,0-2 1,0 1 345,0 1 1,0 3-691,0 0 1,0 0-365,0-4 0,0 0 433,0 0 0,0 0 175,0 0 1,-1 0 110,-4 0 1,4 0-76,-4 0 1,2-4 81,0-1 1,1 1 42,-2 4 1,2-4-61,2-1 0,0-4 98,0 5-109,0 0 0,0 3-136,0 2 0,0-1-102,0-1-237,0 7 369,0 1 0,5 1 44,-1-4 1,0-3 9,-4 0 128,0-2 0,0 1 45,0 0 0,0 0-57,0 0 1,0 0-51,0 0 0,0-4-8,0 0-23,0-1 0,0 5-32,0 0 0,0 0-37,0 0 0,0-4 34,0-1-17,0 1 0,0 4 88,0 0-60,6 0 1,-5 0-39,4-1 0,0-3-2,0 0 0,1 0 1,-2 3 0,-2 2-17,7-1 1,-6-5-118,2 1 1,0-5 175,0 5 0,-1-5 80,-4 5 1,5-5-3,-2 5 1,2-5-66,-5 5 1,4-5 265,1 4 1,3 1-116,-3 4 0,1-1-144,-3-4 0,0 3 73,6-7-158,-6 6 1,4-7-6,-2 5-339,-4-5-210,5 3 195,-6-6-2530,0 0 1132,-6 0 258,-1 0 1,-6 0 209,0 0 1329,0 0 0,-6 0 0,-1 0 0</inkml:trace>
  <inkml:trace contextRef="#ctx0" brushRef="#br0" timeOffset="2513">2530 2361 7894,'0'-8'-56,"0"2"252,0 1-77,0 4 174,0-5-143,0 0 114,0 5-7,0-5-43,0 6 926,0 0-890,-6 0-52,5 0-176,-10 0 0,8 4-108,-6 0 0,6 2 111,-1-1-101,-3-4 0,4 9 85,-6-6 0,5 2 38,-5-2 0,5-2 19,-4 2 0,3 2 124,-4-1 0,6 0-102,-1-1 1,-2-1 19,2 6 1,-1-5 78,0 5-4,4-1-226,-11 5 1,9-1 153,-6-4-58,6 4 5,-8-5 8,4 7 131,0-2-85,-5 1 0,9-1-27,-5-4 1,5 4-22,-2-3 1,2-2 30,-1 1 0,1 1-25,-6 4 0,6-4-16,-6-1 0,4 1 25,-3 4 1,3-5-9,-4 1 0,6-1 159,-6 0-94,6 3 1,-7-3-71,5 5 0,-1-4 102,3-1-147,1 1 0,-5 4 31,2 0-40,4 0 1,-6 0 38,2-1 0,4 2 45,-4-1-60,-1-1 1,4 2 31,-2-1 1,2-1 1,-2 1-25,0 1 1,-1-6 91,5 1-84,0-1 1,-1 6-2,-4-2 1,4-3-55,-3 0-10,3 0 1,-4 3 28,1 1 0,-1-4 17,5-1 1,-4-3-29,0 3 1,-2 0 43,1 1-100,4 2 0,-9-4 81,6 6 1,-2-5 2,2 1 1,1-4-26,-6 3 1,5 0-1,-5 0 1,5 4 43,-5-4-27,0 4 0,-2 1 22,2 0 0,-1-4-24,6-1 0,-6-1-31,1 2 0,2 1 67,-2-5 0,5 4 4,-4 0 1,3-2-65,-4 2 0,5-5 3,-5 5 0,5-5-38,-4 5 0,3-5 58,-3 5 0,0-5 37,-1 5-22,-2-1 43,4 6-50,-6-2-15,0 1 49,0 1 1,4-6 5,1 1 1,4-7-41,-5 3 0,4 1 34,-3-2-89,5 0 89,-8 2-115,3-5 1,0 7 16,-1-4 0,4-3-15,-3 4 0,4 1-21,-5-2 1,5 1-9,-5 0 1,2-2 35,-2 5 0,-2-3-1,2 4 0,2-6 145,-2 6-133,0-6 1,-4 7 174,1-5-119,-1-1 1,-1 1 14,2-2 1,3 3 8,0-1-23,0-4 1,-3 6-19,-1-2 0,4-4-10,1 4 1,3 0-114,-4-1 117,1 1 1,-5-1 24,0 1 0,4 0 18,0 0 0,6-4 7,-6 4 1,-1 0-1,-2-1 1,3 2 2,0-1 1,5-4 24,-4 3-21,-1 4 0,0-5-27,0 5 1,5-1 13,-4 2 1,3-2-77,-3-2 1,3 0 68,-4 4 0,6 2-3,-6-2 1,4-2-8,-3 2 0,3-2-4,-4 2 1,3 2 16,-3-2-19,-3 2 0,5 3-50,-6-2 0,5-3 49,-1 0 1,4-5-67,-3 4 1,4-3 32,-5 4 0,5-2-6,-5 2 1,2 2 48,-2-2 1,-2-2-1,2 2 1,-2-1 2,-3 5 1,6-4-22,-1 0 0,1-1-24,-5 5 0,-1-1 27,2-4 0,3 4-37,0-4 0,0 0-22,-3 0 1,-1-1-11,0 2 1,4 3 37,0-4 0,1 2-12,-5-1 1,1 3-6,4-4 0,-4 2 0,4-1 0,-3 3 24,3-4 1,-4-1-36,4 2 40,-4 0 1,0 3-6,4 1 0,-4-4 2,4 0 1,0-2-49,0 2 0,4 2-2,-5-2 0,2-2 41,-2 2 0,-1-1-7,6 6 1,-6-6 34,1 1 1,-1-1-15,1 5 0,-2 0 3,2 0 0,-2 0 37,-3 0 0,3 0 125,3 0 1,-4-4-102,3-1 0,2 1 9,-1 4 1,3-2-60,-4-2 0,5 2-8,-5-2 1,5-2-74,-4 2 1,3-1 95,-4 0 0,7 3-75,-3-2 39,-2 2 0,4 3-5,-5-1 1,3-2 42,-3-2 1,5 2 90,-2-2 0,-1-2-141,2 2 0,-1-5-3,0 5 1,4-5-66,-4 4 0,0-3 99,0 4 0,-1-6-274,2 1 241,2 3 1,-9-1-12,3 2 1,0 4-15,-1-3 1,6-2 16,-6 1 1,4-3 63,-3 4 0,0-1-88,0 5 85,-4 0 1,5 0-45,-6 0 0,5-4 42,-1-1-29,0 1 1,-3 4-2,-2 0 0,6-4-3,-1-1 1,1-1-1,-6 2 1,6 3 1,-1-3 1,1 0-2,-5 0 1,-1 3 1,2-4 0,3 2-1,0-1 1,0 3-1,-3-4 0,3-1 0,0 2 1,5-5-1,-4 5 29,-1-1 0,-3 6 4,3-1 0,0-5-30,4 1 0,-5-1 6,1 6 1,2-6 27,-1 1 0,3-2-21,-3 2 0,3 2-29,-4-2 0,6-2 14,-6 2 1,4-6-4,-3 1-2,5 3-3,-3-6-17,1 5-7,3 0-90,-4-5 108,6 5-504,0-6-1495,0 0 1,6-1-202,2-4 1637,4 4 1,6-6-585,-1 2 1160,0 4 0,2-10 0,1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28:42.2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2322 6285,'0'-6'452,"-6"-6"0,5 8-235,-4-4 1,4 4 23,1-4-14,0 4 12,0-8-16,0 6-128,0-8 1,0 6 84,0-1-4,6 7-23,-5-4-46,5 0-18,-6 4 1,0-5-74,0 3 153,0 2-70,0-9-28,0 4 1,0-6-1,0 0 0,0 4 112,0 0-81,0 1 1,0-5 34,0 0 0,0 5-56,0-2 0,0 6 101,0-4-45,0 5-78,0-8 0,0 7 97,0-4-82,0 4 0,0-2-40,0 1-24,0 4 1,0-6 43,0 2-5,6 4 1,0-6 161,2 2-181,3 4-4,-3-5-12,5 6-12,0 0 1,-5 0 49,1 0-19,-7 0-15,10 0 1,-8 0 2,4 0 1,-4 0 72,5 0-69,-6 0 1,7-1 31,-6-4-5,0 4-29,2-4 1,-3 3 9,6-2-1,-7 2-14,10-4 0,-10 4 19,2-1 143,3 1-67,-5-4-51,9 0 1,-8 5 100,6-3 14,-1-4-155,5 1-7,0 0 0,0-3-5,0 6 1,-4-2 31,-1 2 1,-3 2-213,4-2 141,-1 3 0,5 1-13,0 0 1,-4-2 18,-1-2-14,-4 2 130,7-4 13,-10 6 62,11 0 0,-10-1-123,8-3 84,-8 2-62,4-4 11,0 0 3,-5 5-18,10-10-34,-9 3 1,6 2 12,-5 1-24,-1-2 1,4 4 39,-6-6 67,0 6-94,0-8 0,0 8 0,0-6 0,0 5 10,0-5 1,0 5 26,0-5-48,0 7 1,4-10 0,1 3 1,-1 2 0,-4-1 1,0 3 5,0-3 1,0 3 128,0-4 1,0 6-116,0-7 0,0 6 6,0-4 1,0 3-20,0-3 0,0 3-1,0-3 1,0 3-24,0-3 1,0 3-20,0-3-197,0 5 242,0-9-128,0 11 70,0-11 11,-6 11 17,5-10 1,-5 7 3,6-4 79,-6 5-82,4-9 0,-7 9 50,4-5 0,1 4-38,4-5 0,-4 5-3,-1-5 1,1 5-11,4-5 1,0 4-3,0-3 59,-6 5-4,5-9-38,-11 5 0,9-4 16,-5 2 201,5-2-207,-8 4 1,7-3-1,-4 2 1,4 4-14,1-4 1,0 3 12,-2-4-1,4 7 0,-6-9 11,2 7 3,4-6 0,-6 4-3,2-2 1,4 0-32,-3 4 43,-4 2-19,2-9 0,-4 8 0,2-5 0,4 3 2,-5-4 0,4 6-2,-3-1 0,4-2 14,-5 2-22,6-6-29,-9 9-7,6-10 1,-2 7 14,4-4 2,-3 4 1,4-2-8,-6 1-3,6 4 16,-9-5 1,11 4-3,-3-2 0,1 3 31,-1-4 1,2 3-19,-2-3 101,2 4 1,-2-6-79,0 2 100,0 4-95,4-10 29,0 3-73,0-5-27,0 0 24,0 0-29,0 0-43,0 1 73,-6-2-30,4 1 22,-3 0 3,5 1-1,0-2 0,0 6-1,0-1 0,0 4 4,0-3 0,-2 4 1,-2-4 1,2 3 3,-2-4-5,2 6 1,1-7 5,-3 6-10,2-6 2,-4 3 1,5-5-14,-4 3 7,5-2 0,-6 3-20,6-4 0,-2 3-5,-2 0 0,2 5 8,-2-4 0,3 3-6,1-4 73,0 6-4,0-8 10,0 4-23,0-6-5,0 0 0,0 0 7,0 0 0,0 4-12,0 1 0,1 1 69,3-2 1,-2-3-62,2 4 1,-2 1 2,-2-2-24,6 1-2,-6-6 0,8 1-20,-4 0 1,-2 5-32,2-1 44,3 6 0,-4-7-12,6 6 1,-5-5-98,5 4 87,-6-4-21,8 1 1,-8-5 48,6 1 1,-7 3-3,3 0 7,2 1 1,-5-5 14,2-1-1,3 1 1,-5 1-22,2-1 1,-2 0 10,-2 0 1,0 4 1,0 1 1,3-2 0,2-2 0,0 4-33,-5-2 1,0 6-3,0-4 0,0-1-44,0-4 0,0 4-11,0 1 1,0-1 9,0-4 0,0 0-95,0 1 140,-6-2 0,4 1-69,-2 0 93,3 0 0,1 0 6,0 1 0,-5 2 13,1 2 1,-1 4 16,5-5 0,-4 5 14,0-5 1,-2 5 105,1-5-145,4 6 1,-6-7-10,3 6 16,2 0 13,-4-2-31,6 4 0,-1-5 1,-3 3-10,3 2 5,-5-9 0,4 8 0,-2-6 0,2 5-6,-2-5 7,3 6 72,1-8 0,0 8-34,0-6 5,0 7 2,0-10-17,-6 10 1,4-5 24,-2 3 1,2 2-15,2-4 5,0 6-34,0 0 27,-5-5-76,3 4 56,-4-5-8,6 6 0,-1-2 44,-4-2 0,5 2-67,-6-3 38,6 5-1611,0 0 0,6 0 597,2 0 1,5 1 247,4 3 747,3 4 0,12 16 0,2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29:29.8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92 7883,'6'-8'671,"-5"-3"1,6 9-308,-2-2-119,-4-4-1,5 7 1,-4-9 265,1 6-168,-1-1 11,4 0 106,-6 3-7,0-4-225,0 6 1,0-1 192,0-3-246,0 3 1,1-7 163,4 4-17,-4 2-221,5-3 1,-5 5-183,4 0 110,-4 0-258,10 0 134,-3 0 97,5 0 1,-1 0 132,2 0 0,-6 0-69,1 0 0,-1 0 71,6 0-60,-1 0 1,-1 0 21,1 0 0,1 0-59,-2 0 1,1 0-15,1 0 0,-2 0-34,1 0 1,0 0 63,0 0 0,0 0 23,0 0 1,-4 0-32,-1 0 0,1 0 50,4 0-78,0 0 1,0 0 8,0 0 1,-4 0-63,-1 0 1,0 1 76,0 3 0,4-2-69,-4 2 1,0-2 50,0-2 0,-4 0 56,5 0 1,-5 0 2,5 0 1,-4 0 9,3 0 1,-4 0-10,5 0 36,-6 0-76,9 0 14,-6 0 0,3 0-5,0 0 54,-6 6-256,9-5 138,-6 4 0,3 0-31,0-1 83,-6 0-18,8-4 1,-8 0 198,6 0-189,-6 0 84,8 0 0,-8 0-35,5 0-43,-5 0 0,5 2-2,-4 2-15,-2-2-7,3 4-18,1-6 3,2 0 1,0 0-7,1 0 0,-5 0 66,5 0-39,-6 0 132,8 5 0,-8-4 12,5 4 23,-5-4-83,9-1 31,-5 0-120,6 0 1,0 0-1,0 0 1,-4 2-105,-1 2 0,-3-2 153,4 2-91,-1-3 0,5-1 30,0 0 0,-5 2-94,1 2 91,0-2 1,4 5 0,0-3 1,-5-3-7,1 4 4,-1 2 1,6-1-3,-1 3 0,-4 0 9,-1-4-27,1 5 0,4-4 16,-1 3 0,-3 0-4,0-4 7,0 5 0,2-7 0,-2 6 58,2-6 0,-3 6 8,4-4 0,-3-1 17,0-4 1,-5 4-61,4 1 0,-3-1 41,4-4-30,-1 6 0,5-5-31,0 3 0,-4-2 3,0-2 1,-5 1-17,4 4 126,1-4-50,4 5 1,0-5 154,0 4-190,0-4 0,0 5 66,0-6 0,0 0-45,0 0 1,-5 0-1,1 0 0,-1 5 0,6-2 1,-1 2-4,-1-5 1,-3 0-70,0 0 0,0 0 65,3 0 0,2 0-88,-1 0 1,-1 0 68,1 0 1,1 1-2,-2 4 1,1-4-14,1 3 1,-2 2-2,1-1 0,0 1-28,0-3 11,0-1 0,0 8 15,0-6 0,0 2-153,0-1 1,-4-2 113,-1 5 0,0-4 23,0 5 0,4-5 17,-4 5 0,3-4-8,-3 3 0,4-4 1,-4 5 0,0-5-1,0 5 0,-1-4-1,2 3 0,1-4-2,-5 5 1,4-5 0,0 5 1,-2-7 31,2 3 1,-4 1-31,3-2 0,-1 2 87,2-2 0,3-2-86,-4 2 1,-1 2 3,2-2 1,-5 5-6,5-5 1,-5 2-4,5-2 1,-5-1-22,5 5 0,-5-5 33,4 2 0,-3 1-20,4-2 1,-5 2 5,5-2 1,0-1-10,3 5 1,-3-5 31,0 2 46,-1 2 0,5-6-22,0 4 0,0 1 8,0-2 0,0 1-37,0 0 0,4-2 7,0 5 1,1-5-9,-5 2 1,6 1 10,2-3 1,-1 3-27,2-1 0,-5-2-5,5 5 0,-2-5-9,2 2 0,2-2 47,-2 1 1,-2-3-2,2 3 1,-5-2-8,5-2 0,-5 4 6,5 1 1,-5 3-10,5-3 1,-5 1-2,5-3 1,-5 0-18,4 6 1,-4-6 6,5 1 0,0 2-4,4-1 1,-5 1-11,1-3 1,-1-1-7,6 2 1,-2 2 2,1-2 1,-4 1 3,0-5 1,-1 4-45,5 1 0,0 0 48,0-1 1,-1-2-24,-4 2 1,3-2 14,-2-2 0,1 1-35,-1 3 0,2-2 36,-2 2 1,-2-2 4,2-2 0,-5 0 1,5 0 0,-5 0 5,5 0 0,-5 4-83,5 1 0,-6-2 71,1-3 1,2 2-85,-2 2 0,0-2 54,-4 2 1,0 2-8,0-2 0,0 2 8,0-1 0,0-3-3,0 7 1,0-6 2,-1 1 28,2 3 0,-1-1 54,-1 2 1,2 0-63,-1-4 0,-4-1 33,5 6 1,-9-6-27,9 1 1,-9-1-86,4 1 1,-1-3 40,6 4 21,-2 2 0,-3-5-33,0 2 33,0-3 1,-1-1 56,1 0 1,-4 2-90,9 2 160,-11-2 0,11 4-68,-10-6 31,-3 0-46,11 0 4,-10 0-3,9 0-9,-4 0 0,2 0-20,0 0 1,-6 3 12,6 2-5,-6-1 0,9-4 25,-3 0-7,-4 0 0,7 0 55,-4 0 0,0 0 8,0 0 0,-4 0-24,5 0 0,-2-1 9,2-4 1,2 4-9,-2-3 1,3 3-8,0 1 0,2 0-51,-1 0 1,-4-2-24,5-2 1,-9 1-55,9-6 1,-5 6 6,4-1 0,-1 1 22,-4-2 0,6 4 37,-1-3 0,-6 1-8,1-1 1,1 2 21,0-2 1,-2 2-9,1 2 0,-3 0 9,4 0 4,-1 0 0,1-1 3,-1-3 0,-3 2-5,3-2 1,-3 1-16,4-2 0,-6 5-11,6-5 0,-6 2 21,2-1-306,-4 2 299,-1-3 0,1 5-320,4 0 228,2 0-37,0 0 25,-1 0 71,-6 0 0,1 0 177,4 0-208,-4 0 338,5 0-207,-6 0 0,1 0 22,4 0 0,-2 0 20,5 0-1,-5 0-55,9 0-36,-5 0 0,2 4-11,-1 0-24,-5 1-19,9-5 66,-11 0-38,11 0 1,-9 0 13,5 0 3,-5 0 0,4 0 12,-3 0 0,-1 0 9,6 0 41,-6 0-44,8 6-19,-3-6 0,0 6 12,1-6 1,-5 0-14,5 0 0,-5 0 12,5 0-14,-6 0 70,9 0-29,-6 0 0,3 0-24,0 0 9,0 0-4,3 0 0,1 0 3,1 0 1,-6 0-30,1 0 0,-1 0 11,5 0 1,0 0-3,0 0 1,1 0-6,4 0 0,-3 0-5,2 0 0,-3 0 0,-1 0 0,4 0-2,0 0 1,5 2 13,-5 2 0,2-2-4,-2 2 0,-1-3 7,6-1 0,-5 0-1,5 0 0,-5 0 1,5 0 0,-6 0 12,1 0 1,2 0 3,-2 0 1,0-1 10,-4-3 0,0 2 2,0-2 1,0 2-27,0 2 1,2 0 6,2 0 1,-3 0-88,3 0 1,-2 0 24,-2 0 1,0 0-11,0 0 0,-4 0 33,-1 0 1,1 0-12,4 0 1,-1 0 32,2 0 0,-6 0-1,1 0 0,-1 0 84,6 0-95,-1 0 1,-1 0 76,1 0 1,-4 0-51,0 0 3,-1 0 1,5 0-68,1 0 20,-2 0 0,1 0-15,1 0 0,-2 0-9,1 0 1,0 2 7,0 2 0,0-2 21,0 2 1,0-3 49,0-1 0,0 0-20,0 0 0,0 0 6,0 0 0,0 0 33,0 0 0,-3 0 5,3 0 1,-3 0 28,7 0 0,-2 0-56,-3 0 1,2 0-46,-1 0 0,-1 0 68,2 0-63,-1 0 0,-1 0 26,1 0 0,-4-1-11,-1-3 1,1 2 5,4-4 0,1 6 8,-2 0 1,-3-4 21,0 0 20,-1 0 0,5 4-37,0 0 0,0-2-16,0-2 1,-4 2 35,0-2 0,-3 1 0,3-1 1,3 2-9,-3-2 1,0 1 2,0-1 0,3 3 19,-3-4 0,-3 4-2,3 1-236,0 0 221,4 0-100,0 0 0,-5 0 83,1 0 0,-4 0 0,3 0 0,-4 0-28,5 0 10,0 6 1,3-5-94,2 3 55,-1-3 0,-1-1 6,2 0 0,-6 2 26,1 2 0,-5-2 22,5 2 1,-5-2 24,5-2 0,-5 0 111,4 0 0,-3 0-115,4 0 1,-5 0 73,5 0-94,-6 0-2,8 0 1,-8 0-172,6 0 205,-7 0-300,4 0 239,0 0-4,-4 0 1,4 0 34,-1 0 0,-2 1 27,5 3-43,1-2 0,4 4 9,0-6 1,0 0 4,0 0 1,-4 1 1,-1 4 1,1-5-82,4 5 1,-4 1 63,-1-2 0,-3 0-5,3-4 0,1 6 23,4 3 1,-4-4 17,-1 0-6,1 2-27,4 0 1,-2 7-84,-2-2 0,1-3 74,-6 0-2,7-1 0,-10 5 6,3 0 1,-1-4 0,1-1 1,-2 1 36,2 4 0,-2-5 14,-2 1 0,4 0-36,0 4 0,5-5 7,-5 1 0,5 0-100,-5 4 1,5 1 88,-5 4 0,1-7 0,-5 6 1,1-5-11,3 5 0,-3-2-4,4-3 1,-4 2-1,-1-1 0,0-1 9,0 1 0,0 2 14,0 2 1,0-2-19,0 2 1,0-3 21,0 0 0,0-2-10,0 1 1,0 0-13,0 0 0,0 0 3,0 0 1,0 0 1,5 0 3,-1 0 0,0-4 0,-4-1 0,5-3-5,-1 4 0,2-6 2,-2 6 1,-3-4-4,4 3 0,-2-5 70,1 2-31,-2 1 0,5-4 10,-3 2 10,-2 4-48,9-1 1,-8 5 1,6-4 1,-7 4-16,3-4 0,1 0 24,-2 0 0,4 1-30,-3 4 22,5-1 0,-7 2 32,6-1 0,-5-1-14,4 1 1,-5 1 43,2-2-16,2 1 1,-4 1 7,6-2 0,-6-3-27,6 0 1,-6-5 7,2 4 1,-3-3-19,3 4 8,-4-7 1,7 9 30,-5-7 1,-1 1-57,2 0-11,4-4-43,-7 11 10,11-5 1,-9 2-41,5-1 1,-5-3 16,1 3-22,4-5 57,-7 9 1,9-10-3,-5 7 14,-2-6 9,3 3 1,-3-2 2,6 1 17,-6-1 12,9 1 1,-6-3-32,8 2 0,-6-1 3,1 2 1,-5-4-3,5 3-2,0-2 0,4 2-2,-1 1 1,0 1-1,-3-3 1,2-1-16,-2 2 1,2 2-3,3-2 0,-2 5 10,1-4 1,-4 0 1,-1-1 0,1-2 51,4 2 0,0 2-33,0-2 1,0 2 3,0-1 1,0-4-13,0 3 1,0 2 3,0-2 0,0 5-28,0-5 1,0 7-8,0-3 1,0-1 14,0 2 0,-4-5 10,-1 5 1,1-7 14,4 3 1,-4 1-18,-1-2 1,1 2 3,4-2 1,-5-2-1,1 2 0,0 1 2,4 0 1,-5-1 2,1-4 1,-1 5-1,6-1 0,-6 0-13,1-4 9,-1 0 1,6 5-5,-2-1 0,-3 1 24,0-5 6,-1 0-45,5 0 0,0 1-1,0 3 0,-4-3-39,-1 4 24,1-4 0,4-1-1,0 0 0,-4 0 19,0 0 0,-6 0 74,6 0 0,-4 0-73,3 0 0,-3-4 224,3-1-208,-5 2 36,9 3 1,-5 0-14,6 0 0,-5 0-8,1 0 0,-5 0-95,5 0 1,-4 0 99,3 0-145,1 0 94,4 0 200,-1 0-133,2 0 0,-1 0 96,-1 0 0,-3 0-70,0 0 1,-5 0 5,5 0-56,-1 0 0,5 0 96,1 0-225,-2 0 1,1 0 98,1 0 0,-6 0-19,1 0 0,-1 0 68,5 0 0,-4 0 28,-1 0 82,1 0 0,4 0-80,0 0 1,-4 0 105,0 0 0,-3-2-115,3-2 0,3 2-28,-3-2 1,2 2-10,2 2-14,0-5 0,0 3-12,0-2 0,0-2-19,0 1 1,-5 2 50,1 3 0,-1-5-5,6 1 0,-6-1 31,1 5 1,-2-1-35,2-3 1,2 2 18,-2-2 0,2 2-46,2 2 8,1 0 1,-2-4-29,1 0 0,1 0-11,-2 4 0,1 0 27,0 0 0,-4 0-4,0 0 1,-1-2 68,5-2 0,0 2-61,0-2 0,0 3 169,0 1 1,-4 0-129,0 0 1,0 0 13,9 0 0,-4-5-18,3 1 0,-2-1-7,-2 5 1,0 0-34,-1 0 1,3 0 45,3 0 0,-7 0-70,6 0 1,-5 0 52,5 0 1,-2 0-149,-3 0 178,1 0 0,1-1 8,-2-3 1,1 3 16,1-4-27,-2 4 0,1 1 9,0 0 0,0-2 7,0-2 0,-4 2-24,-1-2 5,1 3 1,4-1-83,0-2 0,-4 2 106,-1-2-283,1 2 209,4 2 1,-2-1-17,-2-3 42,2 3-10,-3-5 0,0 6 4,1 0 1,-4-2-13,3-2 1,-4 2 49,5-2-42,-6 3 0,7-1 4,-5-2-9,4 2-9,-1-4 9,5 6 0,-2 0-4,-2-5-6,2 4 0,-8-5 7,6 6 4,-6 0-4,2 0 19,1 0-3,-4 0 1,5 0 17,-3 0-10,-2 0-8,4 0 0,-5 0-6,3 0 10,-3 0 38,5 0-34,-6 0-3425,0 0 1641,-6 0 1,4 4 378,-7 1 1,0 3-1189,-4-4 2573,1 6 0,-7 4 0,-1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6T19:29:42.6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740 2219 8455,'7'0'-1867,"-2"0"1381,-5 0 453,6 0 0,-4-1 0,2-4 1,-1 4-43,1-3 42,-2 2 0,5 2-33,-2 0 1138,-4 0-747,4 0 0,-3 0-51,2 0-57,-2 0-45,4 0 50,-6 0-139,5 0 1,-3-1 43,2-4 43,-2 4-75,4-10-25,-6 9-43,12-10 1,-10 9 33,2-5 1,2 3-17,-2-3 0,4 4 15,-3-5 0,4 5 1,-5-5 0,2 6 46,-2-2 82,-2-1-80,9-2 0,-8-3-41,6 2 1,-5 2 76,5 3-146,-6 2 66,8-9 0,-5 8-117,2-6 170,-2 6-120,0-8 65,-4 9-35,9-9 1,-8 8-49,5-6-4,-5 7 51,9-10 1,-10 9 23,7-6-33,-6 6 0,4-6 21,-2 4 64,-4-5-69,10 3 1,-8-2 2,6 1 1,-4 3-11,3-4 1,-5 5-2,2-5 1,0 5 63,-1-4-4,7 5-41,-4-9 0,2 6-9,-1-3 0,-4 4 206,5 5-118,-6-6 8,9-1-71,-6-6 1,6 0 6,-3 0 1,1 4 5,-5 0 0,4 3-9,0-3 0,-2-3 9,2 3 0,-5-1-7,5 1 0,-5-2-163,5 3 97,0-4 0,2-1-17,-2 0 20,2 0 1,-5 0-5,2 0 1,3 0-7,-7 0 1,5 5 16,-5-1 0,6 1-35,-1-6 0,-2 6 31,2-1 1,-5 1 81,4-6-64,1 1 0,3 1 4,-3-2 1,0 6-17,-4-1 1,3 5 15,-3-5-29,5 1 0,-3-6-3,6 2 1,-6 3 7,-2 0 4,1 0 1,0-3 3,3-1 0,1 4-1,-5 1 1,3 3 15,-4-4-14,7 1 1,-9-5 1,7 0 1,-4 4-16,3 0 0,-4 3-2,5-3 1,-5-3 13,5 3 1,-6-2-6,1-2 1,2 4-1,-2 1 0,5-1 12,-5-4 1,5 4-1,-4 1 1,0 4 20,-1-5 1,-1 0 7,6-3 1,-5 3-69,5 0 1,-5 0-2,5-3 0,-6-2 1,1 1 1,2 5 38,-2-1-27,6 1 0,-4-6 12,3 2 0,-2-1-7,-3-1 0,-1 6-1,5-1 0,-3 1 4,4-6 1,-5 2 33,5-1 1,-5 0-30,4 0 0,-3 4-10,4 0 0,-5 1 11,5-5 0,-6 4-15,0 0 0,3 1 10,-1-5 1,3 4-3,-3 0 1,4 1-11,-5-5 1,6 0-5,-2 0 1,0 2 3,1 2 1,-6-2 2,6 2 1,-1-3 7,0 0 1,2-2-6,-6 1 1,7 1 38,-3-2 0,0 6-18,0-1 0,-1 1 4,2-5 0,1-1 1,-5 2 0,4 3 3,0 0 0,-2 0-12,2-3 0,-2-1-2,2-1 1,2 6-26,-2-1 1,-2 1 25,2-5 1,-5 4-35,5 1 1,-5 3 4,5-4 0,-5 6-4,5-6 0,-5 4 18,5-3 1,-5 3-5,4-4 0,-5 6 4,2-6 0,1 4 0,-2-3 0,5 3 8,-5-3 0,2 4-9,-2-5 0,-1 4 10,6-3 0,-5 3-5,5-3 1,-6 4 0,1-5 1,1 5-2,0-5 0,4 4-1,-5-3 0,5 4 0,-5-5 0,4 5 0,-3-5 0,3 4 0,-3-3 0,4 4 0,-6-5 0,8 2 0,-3-2 0,-2-2 0,6 5 0,-4-3 0,0-3 91,0 4-40,1 2 0,2-5 28,-2 2 1,1 2-61,-5-2 1,4 5-11,0-5 0,-2 5 128,2-4 18,-1 5-109,6-9-24,-1 5 1,-2-2 21,-2 1 0,-2 5-1,-3-2 0,-1-1-16,6 2 0,-5-2 30,5 2-30,-6 2 35,8-3-116,-9-1 107,9 5-163,-10-5-26,5 6-27,0 0 108,-4 0-21,3 0 97,1 0-45,-4 0 1,5 0 23,-3 0-78,-3 0 44,11 0 0,-6-2-59,3-2 0,2 3-159,-2-4 1,-2 4-220,2 1-192,-1-6-781,5 4 973,0-3 1,-2 10-559,-2 4 1,-3 0 1028,-6 4 0,6-3 0,1 9 0</inkml:trace>
  <inkml:trace contextRef="#ctx0" brushRef="#br0" timeOffset="2009">882 2141 8130,'-7'0'-348,"1"0"0,5 0 904,-4 0-391,4 0 1,-6 0 303,3 0-219,2 0-166,-4 0 0,5 0 44,-3 0-63,2 0 0,-5-1 166,2-4-59,5 4-33,-12-5-11,5 6-69,-7 0 99,2 0 32,-1 0-131,-1 0 0,2 2 4,-1 2 1,4-3 1,1 4 0,3-2-9,-4 1 0,5-2 10,-5 1 0,5 3 1,-4-1 0,3 1 63,-3-2-70,5-3 0,-8 7 45,7-4-63,-6-2 1,9 4 55,-4-1-73,-2-4 0,4 5 16,-6-6-6,7 6 1,-8-3 8,5 6 10,1-7 0,0 5 28,-1-2-83,1-4 0,2 9 26,-1-5 0,1 1 3,-2-3 1,1 0 20,-2 6 0,4-6-10,-5 9-19,0-11-43,5 10 0,-5-8 46,6 6 1,-2-6-38,-1 1-5,1 4 1,-4-5-31,6 5 35,-6-5 2,5 9 0,-9-10 45,5 7 1,0-4 2,1 3 1,2-4 44,-2 5 0,1-5-67,-1 5 1,2-4 16,-2 3 7,2-5-11,-4 8 1,3-8-12,-5 6 1,5-5 15,-1 5-28,-3-6 0,4 7-11,-6-6 1,6 2 98,-1-2-77,3-3 1,-4 7 27,1-4-28,-1-2-5,0 9 0,3-8-13,-2 5 1,-2-3-13,2 4 70,0-6-10,-2 8-13,4-9 1,-5 7-18,3-4 1,2 1 3,-2-2 0,1-3-10,-1 4-5,3 2 1,-7-4 3,4 5 0,2-3-3,-2 3 1,1-3-2,-1 4 1,1-6-2,-5 6 0,5-4 31,-2 3 1,2-3-25,-1 4 1,2-6 38,-2 6 0,-2-4-46,2 3 3,0-5 2,-2 8 1,3-5 0,-6 3 0,7-2-8,-3-2 0,-1-2-8,2 5 0,-1-5 4,0 1 5,4 4 1,-7-6 77,4 7-36,3-6-18,-5 8 1,4-5-6,-2 3 9,2 3-4,-3-6-3,-1 8 1,5-1 0,-6-2-13,2-2 1,4-2 5,-4-3-5,4-2-4,-5 10 54,5-12 11,-5 6-64,6 0-3,-6-4-18,5 9 38,-11-9-55,11 9 1,-7-8 27,5 6-12,1-6 32,-10 8-8,11-9 0,-6 7 8,2-4 7,4-1-15,-5 2-1,6-5 0,-2 7 25,-1-4 0,1-2 1,-4 4 38,6-1-33,0-4 1,0 7 7,0-4 0,0-1 8,0 6 1,-1-6 69,-4 0 29,4 5-69,-5-1-37,6 6 0,0 0-10,0 0 1,0-4 22,0 0-44,0-1 1,-4 5-1,-1 0 0,2-5 26,3 1 0,0 0 1,0 4 0,0-5 38,0 1 1,0 0-49,0 3 1,0 2 102,0-1 1,0-1-75,0 2 0,0-1 2,0-1 0,0 1-13,0 1 0,-5-2 4,1 1 1,-1-4-30,5-1-21,0 1-104,0 4 124,0 1 0,0-6 12,0 1-54,-5-1 4,3 5 1,-4-4 22,6-1 1,-4-3 11,-1 4-22,2-6 0,3 3 7,0-1-35,0-4 0,-2 5 43,-2-6-77,2 6 9,-4-5-1,6 5-68,0-6-5661,0 0 4582,6-6 1198,-4 5 0,9-11 0,-4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AA06-FE12-4321-AE9B-F28EC2C8F4B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80483-00FD-4C01-A79F-10C15FE6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1638D-8E5B-42A2-A1B5-88B7BB5C99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8709026" y="6434138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9pPr>
          </a:lstStyle>
          <a:p>
            <a:pPr eaLnBrk="1" hangingPunct="1">
              <a:defRPr/>
            </a:pPr>
            <a:fld id="{D63733C5-B9F7-41B8-BE8B-76A8B65BF5F9}" type="slidenum">
              <a:rPr lang="en-US" altLang="en-US" sz="100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00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86268"/>
            <a:ext cx="8801100" cy="838198"/>
          </a:xfrm>
          <a:prstGeom prst="rect">
            <a:avLst/>
          </a:prstGeom>
        </p:spPr>
        <p:txBody>
          <a:bodyPr lIns="109728" anchor="ctr"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70444"/>
            <a:ext cx="8787384" cy="5089625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169863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55663" indent="-169863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̶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3138" indent="-168275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12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5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1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6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1838"/>
            <a:ext cx="906674" cy="1046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1" y="5818193"/>
            <a:ext cx="1130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1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086"/>
            <a:ext cx="532014" cy="613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68" y="6218086"/>
            <a:ext cx="663232" cy="6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1838"/>
            <a:ext cx="906674" cy="1046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1" y="5818193"/>
            <a:ext cx="1130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2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692650" y="6248400"/>
            <a:ext cx="0" cy="42703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281738"/>
            <a:ext cx="3352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6" y="6076952"/>
            <a:ext cx="26384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 w="53975">
            <a:solidFill>
              <a:srgbClr val="007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786294"/>
      </p:ext>
    </p:extLst>
  </p:cSld>
  <p:clrMap bg1="lt1" tx1="dk1" bg2="lt2" tx2="dk2" accent1="accent1" accent2="accent2" accent3="accent3" accent4="accent4" accent5="accent5" accent6="accent6" hlink="hlink" folHlink="folHlink"/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34188"/>
            <a:ext cx="9144000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12"/>
          <p:cNvSpPr txBox="1">
            <a:spLocks noChangeArrowheads="1"/>
          </p:cNvSpPr>
          <p:nvPr/>
        </p:nvSpPr>
        <p:spPr bwMode="auto">
          <a:xfrm>
            <a:off x="8709026" y="6434138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-104" charset="-128"/>
              </a:defRPr>
            </a:lvl9pPr>
          </a:lstStyle>
          <a:p>
            <a:pPr eaLnBrk="1" hangingPunct="1">
              <a:defRPr/>
            </a:pPr>
            <a:fld id="{D3DDE0FB-6167-4340-A8E1-769B813FBD3E}" type="slidenum">
              <a:rPr lang="en-US" altLang="en-US" sz="100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00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9525" y="6813550"/>
            <a:ext cx="9150350" cy="0"/>
          </a:xfrm>
          <a:prstGeom prst="line">
            <a:avLst/>
          </a:prstGeom>
          <a:ln w="28575">
            <a:solidFill>
              <a:srgbClr val="576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6251577"/>
            <a:ext cx="7985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3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CDF6-E916-4D3C-AFD8-81B160358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18F2-D6D9-4B2E-BC2D-75173EC66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5.emf"/><Relationship Id="rId18" Type="http://schemas.openxmlformats.org/officeDocument/2006/relationships/customXml" Target="../ink/ink8.xml"/><Relationship Id="rId3" Type="http://schemas.openxmlformats.org/officeDocument/2006/relationships/image" Target="../media/image18.png"/><Relationship Id="rId21" Type="http://schemas.openxmlformats.org/officeDocument/2006/relationships/image" Target="../media/image29.emf"/><Relationship Id="rId7" Type="http://schemas.openxmlformats.org/officeDocument/2006/relationships/image" Target="../media/image22.emf"/><Relationship Id="rId12" Type="http://schemas.openxmlformats.org/officeDocument/2006/relationships/customXml" Target="../ink/ink5.xml"/><Relationship Id="rId17" Type="http://schemas.openxmlformats.org/officeDocument/2006/relationships/image" Target="../media/image27.emf"/><Relationship Id="rId2" Type="http://schemas.openxmlformats.org/officeDocument/2006/relationships/image" Target="../media/image17.jfif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customXml" Target="../ink/ink4.xml"/><Relationship Id="rId19" Type="http://schemas.openxmlformats.org/officeDocument/2006/relationships/image" Target="../media/image28.emf"/><Relationship Id="rId4" Type="http://schemas.openxmlformats.org/officeDocument/2006/relationships/customXml" Target="../ink/ink1.xml"/><Relationship Id="rId9" Type="http://schemas.openxmlformats.org/officeDocument/2006/relationships/image" Target="../media/image23.emf"/><Relationship Id="rId1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34.emf"/><Relationship Id="rId3" Type="http://schemas.openxmlformats.org/officeDocument/2006/relationships/image" Target="../media/image17.jfif"/><Relationship Id="rId7" Type="http://schemas.openxmlformats.org/officeDocument/2006/relationships/image" Target="../media/image31.emf"/><Relationship Id="rId12" Type="http://schemas.openxmlformats.org/officeDocument/2006/relationships/customXml" Target="../ink/ink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1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32.emf"/><Relationship Id="rId14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far.emory.edu/services/cores/prevention" TargetMode="Externa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moryamis.org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4961" y="160414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Using Digital Platforms to Make</a:t>
            </a:r>
            <a:br>
              <a:rPr lang="en-US" i="1" dirty="0"/>
            </a:br>
            <a:r>
              <a:rPr lang="en-US" i="1" dirty="0"/>
              <a:t>Behavioral Surveillance More Robust</a:t>
            </a:r>
            <a:endParaRPr lang="en-US" alt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4509" y="4850734"/>
            <a:ext cx="6858000" cy="1655762"/>
          </a:xfrm>
        </p:spPr>
        <p:txBody>
          <a:bodyPr/>
          <a:lstStyle/>
          <a:p>
            <a:pPr eaLnBrk="1" hangingPunct="1"/>
            <a:r>
              <a:rPr lang="en-US" altLang="en-US" dirty="0"/>
              <a:t>Patrick Sullivan, DVM, PhD</a:t>
            </a:r>
            <a:br>
              <a:rPr lang="en-US" altLang="en-US" dirty="0"/>
            </a:br>
            <a:r>
              <a:rPr lang="en-US" altLang="en-US" dirty="0"/>
              <a:t>Emory University</a:t>
            </a:r>
          </a:p>
          <a:p>
            <a:pPr eaLnBrk="1" hangingPunct="1"/>
            <a:r>
              <a:rPr lang="en-US" altLang="en-US" dirty="0"/>
              <a:t>Rollins School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27540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D492E9-9393-4C45-B225-56A1334DA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5" t="31422" r="49032"/>
          <a:stretch/>
        </p:blipFill>
        <p:spPr>
          <a:xfrm>
            <a:off x="2885187" y="232859"/>
            <a:ext cx="2970381" cy="64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31" y="804099"/>
            <a:ext cx="7559601" cy="4654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03EEC-71F7-4D16-AA70-7EE8D4405899}"/>
              </a:ext>
            </a:extLst>
          </p:cNvPr>
          <p:cNvSpPr txBox="1"/>
          <p:nvPr/>
        </p:nvSpPr>
        <p:spPr>
          <a:xfrm>
            <a:off x="1037334" y="6401282"/>
            <a:ext cx="44243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Source: Delaney et al, </a:t>
            </a:r>
            <a:r>
              <a:rPr lang="en-US" sz="1350" b="1" i="1" dirty="0"/>
              <a:t>J Med Internet Res 2014;16(11):e249)</a:t>
            </a: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75D99-CFEE-4804-9982-4F6AD0EFD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5" t="31422" r="49032"/>
          <a:stretch/>
        </p:blipFill>
        <p:spPr>
          <a:xfrm>
            <a:off x="584990" y="1311965"/>
            <a:ext cx="2365666" cy="51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7747-449D-49E2-B771-F4F48FF3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86" y="478376"/>
            <a:ext cx="7886700" cy="994172"/>
          </a:xfrm>
        </p:spPr>
        <p:txBody>
          <a:bodyPr/>
          <a:lstStyle/>
          <a:p>
            <a:r>
              <a:rPr lang="en-US" dirty="0"/>
              <a:t>VBS: Place matters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30FAD-8A65-4868-837C-4FA42599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580"/>
            <a:ext cx="6161688" cy="4149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1E844-8237-491D-9995-E0EF6081B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88" y="2396644"/>
            <a:ext cx="2604336" cy="3495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03EEC-71F7-4D16-AA70-7EE8D4405899}"/>
              </a:ext>
            </a:extLst>
          </p:cNvPr>
          <p:cNvSpPr txBox="1"/>
          <p:nvPr/>
        </p:nvSpPr>
        <p:spPr>
          <a:xfrm>
            <a:off x="730641" y="5753819"/>
            <a:ext cx="44243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Source: Delaney et al, </a:t>
            </a:r>
            <a:r>
              <a:rPr lang="en-US" sz="1350" b="1" i="1" dirty="0"/>
              <a:t>J Med Internet Res 2014;16(11):e249)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7667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52008"/>
          <a:stretch/>
        </p:blipFill>
        <p:spPr>
          <a:xfrm>
            <a:off x="4944140" y="1072507"/>
            <a:ext cx="3305396" cy="4435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827"/>
          <a:stretch/>
        </p:blipFill>
        <p:spPr>
          <a:xfrm>
            <a:off x="737634" y="1363192"/>
            <a:ext cx="3305396" cy="40514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FF0128-F14E-3445-9791-5170ECF5F495}"/>
                  </a:ext>
                </a:extLst>
              </p14:cNvPr>
              <p14:cNvContentPartPr/>
              <p14:nvPr/>
            </p14:nvContentPartPr>
            <p14:xfrm>
              <a:off x="2283195" y="2554845"/>
              <a:ext cx="336420" cy="23841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FF0128-F14E-3445-9791-5170ECF5F4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3120" y="2545842"/>
                <a:ext cx="355490" cy="258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164009-1287-B64E-8B31-AC17764D9F62}"/>
                  </a:ext>
                </a:extLst>
              </p14:cNvPr>
              <p14:cNvContentPartPr/>
              <p14:nvPr/>
            </p14:nvContentPartPr>
            <p14:xfrm>
              <a:off x="2586675" y="1443525"/>
              <a:ext cx="1340280" cy="115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164009-1287-B64E-8B31-AC17764D9F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8395" y="1427685"/>
                <a:ext cx="1364400" cy="11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4DE499-21A9-0C4C-8BFB-0C130BF3F2D8}"/>
                  </a:ext>
                </a:extLst>
              </p14:cNvPr>
              <p14:cNvContentPartPr/>
              <p14:nvPr/>
            </p14:nvContentPartPr>
            <p14:xfrm>
              <a:off x="1433235" y="1359555"/>
              <a:ext cx="882630" cy="14663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4DE499-21A9-0C4C-8BFB-0C130BF3F2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3516" y="1349834"/>
                <a:ext cx="902428" cy="148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7695EB-1646-304D-95B5-D1E9CCA5DC46}"/>
                  </a:ext>
                </a:extLst>
              </p14:cNvPr>
              <p14:cNvContentPartPr/>
              <p14:nvPr/>
            </p14:nvContentPartPr>
            <p14:xfrm>
              <a:off x="919695" y="1434345"/>
              <a:ext cx="541890" cy="399249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7695EB-1646-304D-95B5-D1E9CCA5DC4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2772" y="1420306"/>
                <a:ext cx="568174" cy="4019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C887AB-8540-434E-935D-D0BBDBBA9B11}"/>
                  </a:ext>
                </a:extLst>
              </p14:cNvPr>
              <p14:cNvContentPartPr/>
              <p14:nvPr/>
            </p14:nvContentPartPr>
            <p14:xfrm>
              <a:off x="2241075" y="3638085"/>
              <a:ext cx="486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C887AB-8540-434E-935D-D0BBDBBA9B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32744" y="3630165"/>
                <a:ext cx="20829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2004C81F-1805-E247-80E2-B76EA79F10A3}"/>
                  </a:ext>
                </a:extLst>
              </p14:cNvPr>
              <p14:cNvContentPartPr/>
              <p14:nvPr/>
            </p14:nvContentPartPr>
            <p14:xfrm>
              <a:off x="1246395" y="3591375"/>
              <a:ext cx="1041660" cy="1858410"/>
            </p14:xfrm>
          </p:contentPart>
        </mc:Choice>
        <mc:Fallback xmlns=""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2004C81F-1805-E247-80E2-B76EA79F10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30192" y="3581296"/>
                <a:ext cx="1071185" cy="188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10D0DDF-67A3-694C-B8B4-A62C5D596EB9}"/>
                  </a:ext>
                </a:extLst>
              </p14:cNvPr>
              <p14:cNvContentPartPr/>
              <p14:nvPr/>
            </p14:nvContentPartPr>
            <p14:xfrm>
              <a:off x="2264295" y="2816205"/>
              <a:ext cx="168480" cy="835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10D0DDF-67A3-694C-B8B4-A62C5D596E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3855" y="2800365"/>
                <a:ext cx="194040" cy="8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0CF1C4-BB12-2B43-AD8C-FF6CF8B4F10E}"/>
                  </a:ext>
                </a:extLst>
              </p14:cNvPr>
              <p14:cNvContentPartPr/>
              <p14:nvPr/>
            </p14:nvContentPartPr>
            <p14:xfrm>
              <a:off x="737715" y="3259815"/>
              <a:ext cx="3315330" cy="81729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0CF1C4-BB12-2B43-AD8C-FF6CF8B4F1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355" y="3244693"/>
                <a:ext cx="3344491" cy="850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EEB8FD4A-B97D-F244-A6B2-CA18370856E4}"/>
                  </a:ext>
                </a:extLst>
              </p14:cNvPr>
              <p14:cNvContentPartPr/>
              <p14:nvPr/>
            </p14:nvContentPartPr>
            <p14:xfrm>
              <a:off x="7339755" y="4282305"/>
              <a:ext cx="980910" cy="126090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EEB8FD4A-B97D-F244-A6B2-CA18370856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24276" y="4271507"/>
                <a:ext cx="1005748" cy="128717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2903" y="46285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Behavioral surveillance sampling frame (A) and density of white MSM, Atlanta,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494" y="162974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8896" y="15189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9628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1722" b="6110"/>
          <a:stretch/>
        </p:blipFill>
        <p:spPr>
          <a:xfrm>
            <a:off x="840355" y="1615325"/>
            <a:ext cx="3165749" cy="3803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3" r="1142"/>
          <a:stretch/>
        </p:blipFill>
        <p:spPr>
          <a:xfrm>
            <a:off x="4780663" y="1412253"/>
            <a:ext cx="3165749" cy="42122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DB7705-DC56-6B49-8D06-6488A9B5EADA}"/>
                  </a:ext>
                </a:extLst>
              </p14:cNvPr>
              <p14:cNvContentPartPr/>
              <p14:nvPr/>
            </p14:nvContentPartPr>
            <p14:xfrm>
              <a:off x="2404425" y="1751595"/>
              <a:ext cx="1629720" cy="13170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DB7705-DC56-6B49-8D06-6488A9B5EA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025" y="1734313"/>
                <a:ext cx="1661400" cy="134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B4E666-AE83-6B4E-8164-C06EB7522F5A}"/>
                  </a:ext>
                </a:extLst>
              </p14:cNvPr>
              <p14:cNvContentPartPr/>
              <p14:nvPr/>
            </p14:nvContentPartPr>
            <p14:xfrm>
              <a:off x="2395245" y="3031125"/>
              <a:ext cx="196290" cy="8267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B4E666-AE83-6B4E-8164-C06EB7522F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4819" y="3020323"/>
                <a:ext cx="222174" cy="853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15689F4F-EF84-DD42-8835-751B72E8CAC5}"/>
                  </a:ext>
                </a:extLst>
              </p14:cNvPr>
              <p14:cNvContentPartPr/>
              <p14:nvPr/>
            </p14:nvContentPartPr>
            <p14:xfrm>
              <a:off x="1512615" y="1634955"/>
              <a:ext cx="910710" cy="141507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15689F4F-EF84-DD42-8835-751B72E8CA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1092" y="1623433"/>
                <a:ext cx="934837" cy="1442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4B1261A-1212-F549-B197-2EEBA1190FEA}"/>
                  </a:ext>
                </a:extLst>
              </p14:cNvPr>
              <p14:cNvContentPartPr/>
              <p14:nvPr/>
            </p14:nvContentPartPr>
            <p14:xfrm>
              <a:off x="1017705" y="1658445"/>
              <a:ext cx="546480" cy="37870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4B1261A-1212-F549-B197-2EEBA1190F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2945" y="1646924"/>
                <a:ext cx="570960" cy="3811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E3930FCB-71B6-1745-B764-7230FA3259EA}"/>
                  </a:ext>
                </a:extLst>
              </p14:cNvPr>
              <p14:cNvContentPartPr/>
              <p14:nvPr/>
            </p14:nvContentPartPr>
            <p14:xfrm>
              <a:off x="1588189" y="3808139"/>
              <a:ext cx="878040" cy="161109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E3930FCB-71B6-1745-B764-7230FA3259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2709" y="3798058"/>
                <a:ext cx="903960" cy="163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5CB3086-24B9-3040-868F-09737AB9BE91}"/>
                  </a:ext>
                </a:extLst>
              </p14:cNvPr>
              <p14:cNvContentPartPr/>
              <p14:nvPr/>
            </p14:nvContentPartPr>
            <p14:xfrm>
              <a:off x="858945" y="3511995"/>
              <a:ext cx="3212730" cy="79407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5CB3086-24B9-3040-868F-09737AB9BE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3465" y="3491108"/>
                <a:ext cx="3252691" cy="84052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val 4"/>
          <p:cNvSpPr/>
          <p:nvPr/>
        </p:nvSpPr>
        <p:spPr>
          <a:xfrm>
            <a:off x="1430694" y="3843555"/>
            <a:ext cx="1113453" cy="902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95257" y="3843555"/>
            <a:ext cx="1113453" cy="902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522903" y="46285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Behavioral surveillance sampling frame (A) and density of Black MSM, Atlanta,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593" y="163495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8896" y="15189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4995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60A1-CFC0-405F-BBD9-3F5E00C4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Source of recruitment for MSM recruited through general social networking, general gay interest, gay social networking, and sex-seeking apps, AMIS, 2012-2016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20AA82-60A5-4B4E-9597-A16B9B5991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1152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565BA3-E2A6-43D0-97EF-09F0D8CF9EFB}"/>
              </a:ext>
            </a:extLst>
          </p:cNvPr>
          <p:cNvSpPr txBox="1"/>
          <p:nvPr/>
        </p:nvSpPr>
        <p:spPr>
          <a:xfrm>
            <a:off x="1114425" y="5695950"/>
            <a:ext cx="5238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 err="1"/>
              <a:t>Zlotprzynska</a:t>
            </a:r>
            <a:r>
              <a:rPr lang="en-US" sz="1350" dirty="0"/>
              <a:t> et al, </a:t>
            </a:r>
            <a:r>
              <a:rPr lang="en-US" sz="1350" b="1" i="1" dirty="0"/>
              <a:t>JMIR Public Health </a:t>
            </a:r>
            <a:r>
              <a:rPr lang="en-US" sz="1350" b="1" i="1" dirty="0" err="1"/>
              <a:t>Surveill</a:t>
            </a:r>
            <a:r>
              <a:rPr lang="en-US" sz="1350" b="1" i="1" dirty="0"/>
              <a:t> 2017;3(1):e13</a:t>
            </a:r>
            <a:endParaRPr lang="en-US" sz="135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3AF498-00F0-4CF7-B87E-F25AA3C838F3}"/>
              </a:ext>
            </a:extLst>
          </p:cNvPr>
          <p:cNvSpPr txBox="1"/>
          <p:nvPr/>
        </p:nvSpPr>
        <p:spPr>
          <a:xfrm>
            <a:off x="7057347" y="2025568"/>
            <a:ext cx="685827" cy="2952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N = 10,217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23AF498-00F0-4CF7-B87E-F25AA3C838F3}"/>
              </a:ext>
            </a:extLst>
          </p:cNvPr>
          <p:cNvSpPr txBox="1"/>
          <p:nvPr/>
        </p:nvSpPr>
        <p:spPr>
          <a:xfrm>
            <a:off x="5273735" y="2025568"/>
            <a:ext cx="685827" cy="2952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N = 10,330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23AF498-00F0-4CF7-B87E-F25AA3C838F3}"/>
              </a:ext>
            </a:extLst>
          </p:cNvPr>
          <p:cNvSpPr txBox="1"/>
          <p:nvPr/>
        </p:nvSpPr>
        <p:spPr>
          <a:xfrm>
            <a:off x="3529996" y="2048410"/>
            <a:ext cx="685827" cy="2952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N = 9,248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223AF498-00F0-4CF7-B87E-F25AA3C838F3}"/>
              </a:ext>
            </a:extLst>
          </p:cNvPr>
          <p:cNvSpPr txBox="1"/>
          <p:nvPr/>
        </p:nvSpPr>
        <p:spPr>
          <a:xfrm>
            <a:off x="1746384" y="2022307"/>
            <a:ext cx="685827" cy="2952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N = 10,377</a:t>
            </a:r>
          </a:p>
        </p:txBody>
      </p:sp>
    </p:spTree>
    <p:extLst>
      <p:ext uri="{BB962C8B-B14F-4D97-AF65-F5344CB8AC3E}">
        <p14:creationId xmlns:p14="http://schemas.microsoft.com/office/powerpoint/2010/main" val="2525996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60A1-CFC0-405F-BBD9-3F5E00C4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Characteristics of MSM recruited through general social networking, general gay interest, gay social networking, and sex-seeking apps, 2016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20AA82-60A5-4B4E-9597-A16B9B599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163329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565BA3-E2A6-43D0-97EF-09F0D8CF9EFB}"/>
              </a:ext>
            </a:extLst>
          </p:cNvPr>
          <p:cNvSpPr txBox="1"/>
          <p:nvPr/>
        </p:nvSpPr>
        <p:spPr>
          <a:xfrm>
            <a:off x="1114425" y="5695950"/>
            <a:ext cx="5238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 err="1"/>
              <a:t>Zlotprzynska</a:t>
            </a:r>
            <a:r>
              <a:rPr lang="en-US" sz="1350" dirty="0"/>
              <a:t> et al, </a:t>
            </a:r>
            <a:r>
              <a:rPr lang="en-US" sz="1350" b="1" i="1" dirty="0"/>
              <a:t>JMIR Public Health </a:t>
            </a:r>
            <a:r>
              <a:rPr lang="en-US" sz="1350" b="1" i="1" dirty="0" err="1"/>
              <a:t>Surveill</a:t>
            </a:r>
            <a:r>
              <a:rPr lang="en-US" sz="1350" b="1" i="1" dirty="0"/>
              <a:t> 2017;3(1):e13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0055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A69F-C0B9-45E3-8C33-BD230E9B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MSM for HIV prevention research?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1F4FCE-F843-40AF-972C-4D9F24ECD0E9}"/>
              </a:ext>
            </a:extLst>
          </p:cNvPr>
          <p:cNvGraphicFramePr>
            <a:graphicFrameLocks noGrp="1"/>
          </p:cNvGraphicFramePr>
          <p:nvPr/>
        </p:nvGraphicFramePr>
        <p:xfrm>
          <a:off x="106188" y="2125267"/>
          <a:ext cx="9037813" cy="3403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615">
                  <a:extLst>
                    <a:ext uri="{9D8B030D-6E8A-4147-A177-3AD203B41FA5}">
                      <a16:colId xmlns:a16="http://schemas.microsoft.com/office/drawing/2014/main" val="4226766227"/>
                    </a:ext>
                  </a:extLst>
                </a:gridCol>
                <a:gridCol w="1420270">
                  <a:extLst>
                    <a:ext uri="{9D8B030D-6E8A-4147-A177-3AD203B41FA5}">
                      <a16:colId xmlns:a16="http://schemas.microsoft.com/office/drawing/2014/main" val="188612546"/>
                    </a:ext>
                  </a:extLst>
                </a:gridCol>
                <a:gridCol w="1468939">
                  <a:extLst>
                    <a:ext uri="{9D8B030D-6E8A-4147-A177-3AD203B41FA5}">
                      <a16:colId xmlns:a16="http://schemas.microsoft.com/office/drawing/2014/main" val="3118315905"/>
                    </a:ext>
                  </a:extLst>
                </a:gridCol>
                <a:gridCol w="1561855">
                  <a:extLst>
                    <a:ext uri="{9D8B030D-6E8A-4147-A177-3AD203B41FA5}">
                      <a16:colId xmlns:a16="http://schemas.microsoft.com/office/drawing/2014/main" val="4123493186"/>
                    </a:ext>
                  </a:extLst>
                </a:gridCol>
                <a:gridCol w="1516134">
                  <a:extLst>
                    <a:ext uri="{9D8B030D-6E8A-4147-A177-3AD203B41FA5}">
                      <a16:colId xmlns:a16="http://schemas.microsoft.com/office/drawing/2014/main" val="505777830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Approach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Sufficient numbers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Minimal bias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Replicable Methods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Broader geographic areas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36726846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r>
                        <a:rPr lang="en-US" sz="1800" dirty="0"/>
                        <a:t>Venue-based sampling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703123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Virtual Venues (sex-seeking apps)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++++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513206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Online sampling – general social media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++++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++++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699928"/>
                  </a:ext>
                </a:extLst>
              </a:tr>
              <a:tr h="576174">
                <a:tc>
                  <a:txBody>
                    <a:bodyPr/>
                    <a:lstStyle/>
                    <a:p>
                      <a:r>
                        <a:rPr lang="en-US" sz="1800" dirty="0"/>
                        <a:t>Respondent-driven sampling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++++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++++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753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12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Behavioral surveillance systems should be continuously reassessed to address gaps in coverage and evaluate representativeness</a:t>
            </a:r>
          </a:p>
          <a:p>
            <a:r>
              <a:rPr lang="en-US" dirty="0"/>
              <a:t>Digital platforms allow reach to populations that can be hard to reach through in-person behavioral surveys or IBBS studies</a:t>
            </a:r>
          </a:p>
          <a:p>
            <a:r>
              <a:rPr lang="en-US" dirty="0"/>
              <a:t>Innovative data sources can provide opportunities for evaluation of sampling frames for venue-based recruitment studies.</a:t>
            </a:r>
          </a:p>
        </p:txBody>
      </p:sp>
    </p:spTree>
    <p:extLst>
      <p:ext uri="{BB962C8B-B14F-4D97-AF65-F5344CB8AC3E}">
        <p14:creationId xmlns:p14="http://schemas.microsoft.com/office/powerpoint/2010/main" val="62110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876" y="290608"/>
            <a:ext cx="5915025" cy="994172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876" y="1600200"/>
            <a:ext cx="4207473" cy="5257800"/>
          </a:xfrm>
        </p:spPr>
        <p:txBody>
          <a:bodyPr>
            <a:normAutofit/>
          </a:bodyPr>
          <a:lstStyle/>
          <a:p>
            <a:r>
              <a:rPr lang="en-US" sz="1800" dirty="0"/>
              <a:t>Travis Sanchez</a:t>
            </a:r>
          </a:p>
          <a:p>
            <a:r>
              <a:rPr lang="en-US" sz="1800" dirty="0"/>
              <a:t>Maria Zlotorzynska</a:t>
            </a:r>
          </a:p>
          <a:p>
            <a:r>
              <a:rPr lang="en-US" sz="1800" dirty="0"/>
              <a:t>PRISM Health Staff</a:t>
            </a:r>
          </a:p>
          <a:p>
            <a:r>
              <a:rPr lang="en-US" sz="1800" dirty="0"/>
              <a:t>Research Participants</a:t>
            </a:r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425349" y="1194690"/>
            <a:ext cx="3110351" cy="2969561"/>
            <a:chOff x="5709797" y="1328813"/>
            <a:chExt cx="4147135" cy="395941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765221" y="2107486"/>
              <a:ext cx="4036292" cy="15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72" tIns="34286" rIns="68572" bIns="34286" numCol="1"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NIAID</a:t>
              </a:r>
            </a:p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CDC</a:t>
              </a:r>
            </a:p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Emory CFAR</a:t>
              </a:r>
            </a:p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The MAC AIDS Fund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8298" y="1625886"/>
              <a:ext cx="3200966" cy="400099"/>
            </a:xfrm>
            <a:prstGeom prst="rect">
              <a:avLst/>
            </a:prstGeom>
          </p:spPr>
          <p:txBody>
            <a:bodyPr wrap="square" lIns="68572" tIns="34286" rIns="68572" bIns="34286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Supported by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09797" y="1328813"/>
              <a:ext cx="4147135" cy="395941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4" tIns="13714" rIns="13714" bIns="13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1600200"/>
            <a:ext cx="3429000" cy="2114550"/>
          </a:xfrm>
          <a:prstGeom prst="rect">
            <a:avLst/>
          </a:prstGeom>
        </p:spPr>
        <p:txBody>
          <a:bodyPr vert="horz" lIns="13714" tIns="13714" rIns="13714" bIns="13714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574" lvl="1" indent="0">
              <a:buNone/>
            </a:pPr>
            <a:endParaRPr lang="en-US" sz="1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53" y="5695788"/>
            <a:ext cx="1277272" cy="1162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2231"/>
            <a:ext cx="1143000" cy="13757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F9E3F8-15F0-4E34-AC99-78E1D195E5CB}"/>
              </a:ext>
            </a:extLst>
          </p:cNvPr>
          <p:cNvSpPr/>
          <p:nvPr/>
        </p:nvSpPr>
        <p:spPr>
          <a:xfrm>
            <a:off x="1527243" y="5482231"/>
            <a:ext cx="5846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hlinkClick r:id="rId5"/>
              </a:rPr>
              <a:t>http://www.cfar.emory.edu/services/cores/prevention</a:t>
            </a:r>
            <a:endParaRPr lang="en-US" dirty="0"/>
          </a:p>
          <a:p>
            <a:pPr lvl="1"/>
            <a:endParaRPr lang="en-US" dirty="0"/>
          </a:p>
          <a:p>
            <a:pPr lvl="1" algn="ctr"/>
            <a:r>
              <a:rPr lang="en-US" dirty="0"/>
              <a:t>Patrick.sullivan@emory.edu</a:t>
            </a:r>
          </a:p>
        </p:txBody>
      </p:sp>
    </p:spTree>
    <p:extLst>
      <p:ext uri="{BB962C8B-B14F-4D97-AF65-F5344CB8AC3E}">
        <p14:creationId xmlns:p14="http://schemas.microsoft.com/office/powerpoint/2010/main" val="227754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digital platforms make behavioral surveillance more robust?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coverage of non-urban areas</a:t>
            </a:r>
          </a:p>
          <a:p>
            <a:r>
              <a:rPr lang="en-US" dirty="0"/>
              <a:t>Allow evaluation of sampling frames for in-person surveillance studies</a:t>
            </a:r>
          </a:p>
          <a:p>
            <a:r>
              <a:rPr lang="en-US" dirty="0"/>
              <a:t>Allow more frequent assessments of key populations</a:t>
            </a:r>
          </a:p>
          <a:p>
            <a:r>
              <a:rPr lang="en-US" dirty="0"/>
              <a:t>Reach participants with diverse risk profiles</a:t>
            </a:r>
          </a:p>
        </p:txBody>
      </p:sp>
    </p:spTree>
    <p:extLst>
      <p:ext uri="{BB962C8B-B14F-4D97-AF65-F5344CB8AC3E}">
        <p14:creationId xmlns:p14="http://schemas.microsoft.com/office/powerpoint/2010/main" val="139961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DBA4-4AA5-4AFC-A906-170A4E49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HIV and STI Behavioral Surveillance Systems –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C65D-9E96-454B-8880-735D6465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648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National HIV Behavioral Surveillance System</a:t>
            </a:r>
          </a:p>
          <a:p>
            <a:pPr lvl="1"/>
            <a:r>
              <a:rPr lang="en-US" dirty="0"/>
              <a:t>Funded by US CDC</a:t>
            </a:r>
          </a:p>
          <a:p>
            <a:pPr lvl="1"/>
            <a:r>
              <a:rPr lang="en-US" dirty="0"/>
              <a:t>Conducted in 22 US cities/10-11K participants/cycle</a:t>
            </a:r>
          </a:p>
          <a:p>
            <a:pPr lvl="1"/>
            <a:r>
              <a:rPr lang="en-US" dirty="0"/>
              <a:t>3-yearly cycle: MSM, HRH, IDU</a:t>
            </a:r>
          </a:p>
          <a:p>
            <a:pPr lvl="1"/>
            <a:r>
              <a:rPr lang="en-US" dirty="0"/>
              <a:t>Core questions plus population-specific questions</a:t>
            </a:r>
          </a:p>
          <a:p>
            <a:pPr lvl="1"/>
            <a:r>
              <a:rPr lang="en-US" dirty="0"/>
              <a:t>HIV testing</a:t>
            </a:r>
          </a:p>
          <a:p>
            <a:r>
              <a:rPr lang="en-US" dirty="0"/>
              <a:t>American Men’s Internet Survey – MSM only</a:t>
            </a:r>
          </a:p>
          <a:p>
            <a:pPr lvl="1"/>
            <a:r>
              <a:rPr lang="en-US" dirty="0"/>
              <a:t>Funded by foundational funders and grants</a:t>
            </a:r>
          </a:p>
          <a:p>
            <a:pPr lvl="1"/>
            <a:r>
              <a:rPr lang="en-US" dirty="0"/>
              <a:t>Conducted nationally annually</a:t>
            </a:r>
          </a:p>
          <a:p>
            <a:pPr lvl="1"/>
            <a:r>
              <a:rPr lang="en-US" dirty="0"/>
              <a:t>~10K participants/cycle</a:t>
            </a:r>
          </a:p>
          <a:p>
            <a:pPr lvl="1"/>
            <a:r>
              <a:rPr lang="en-US" dirty="0"/>
              <a:t>Core questions and special topics</a:t>
            </a:r>
          </a:p>
          <a:p>
            <a:pPr lvl="1"/>
            <a:r>
              <a:rPr lang="en-US" dirty="0"/>
              <a:t>Mailout specimen collection for subsets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1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B9E7-0252-479B-8738-9EFD4BED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Men’s Internet Survey (AMIS)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5D96C-E3AE-4285-843C-9E1C7E8B0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Online sampling in four venue types:</a:t>
            </a:r>
          </a:p>
          <a:p>
            <a:pPr lvl="1"/>
            <a:r>
              <a:rPr lang="en-US" dirty="0"/>
              <a:t>Gay social networking</a:t>
            </a:r>
          </a:p>
          <a:p>
            <a:pPr lvl="1"/>
            <a:r>
              <a:rPr lang="en-US" dirty="0"/>
              <a:t>Gay general interest</a:t>
            </a:r>
          </a:p>
          <a:p>
            <a:pPr lvl="1"/>
            <a:r>
              <a:rPr lang="en-US" dirty="0"/>
              <a:t>General social networking</a:t>
            </a:r>
          </a:p>
          <a:p>
            <a:pPr lvl="1"/>
            <a:r>
              <a:rPr lang="en-US" dirty="0"/>
              <a:t>Geospatial social networking</a:t>
            </a:r>
          </a:p>
          <a:p>
            <a:r>
              <a:rPr lang="en-US" dirty="0"/>
              <a:t>Annual data reports </a:t>
            </a:r>
            <a:r>
              <a:rPr lang="en-US" dirty="0" err="1"/>
              <a:t>summaring</a:t>
            </a:r>
            <a:r>
              <a:rPr lang="en-US" dirty="0"/>
              <a:t> survey operations, HIV testing, HIV risk behaviors, substance use behaviors, and STI testing behaviors and diagnoses</a:t>
            </a:r>
          </a:p>
          <a:p>
            <a:r>
              <a:rPr lang="en-US" dirty="0"/>
              <a:t>Platform for collection of data on specific topics and collection of biologic specimens</a:t>
            </a:r>
          </a:p>
          <a:p>
            <a:r>
              <a:rPr lang="en-US" dirty="0"/>
              <a:t>Protocols, reports available at </a:t>
            </a:r>
            <a:r>
              <a:rPr lang="en-US" dirty="0">
                <a:hlinkClick r:id="rId2"/>
              </a:rPr>
              <a:t>www.emoryamis.org</a:t>
            </a:r>
            <a:r>
              <a:rPr lang="en-US" dirty="0"/>
              <a:t> 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58674-1A45-421E-B463-343588BF0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88" y="1969404"/>
            <a:ext cx="2403851" cy="165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7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7753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Use of Prevention Services Among Rural vs Urban MSM, 2012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746368"/>
              </p:ext>
            </p:extLst>
          </p:nvPr>
        </p:nvGraphicFramePr>
        <p:xfrm>
          <a:off x="926841" y="1461796"/>
          <a:ext cx="7165909" cy="434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81087" y="3702620"/>
            <a:ext cx="594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0.86*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1341" y="1671527"/>
            <a:ext cx="594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0.83*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4686" y="1671527"/>
            <a:ext cx="594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0.83*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5501" y="1656106"/>
            <a:ext cx="594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1.00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5047" y="2757118"/>
            <a:ext cx="594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0.72*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2449" y="2757118"/>
            <a:ext cx="594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0.70*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0413" y="6438849"/>
            <a:ext cx="17039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McKenney et al, 2017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861149E-E8FF-4AD2-80C2-E79752EB1433}"/>
              </a:ext>
            </a:extLst>
          </p:cNvPr>
          <p:cNvSpPr/>
          <p:nvPr/>
        </p:nvSpPr>
        <p:spPr>
          <a:xfrm>
            <a:off x="1635501" y="1156051"/>
            <a:ext cx="392082" cy="4918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F02FAE2-39C8-40A2-BE32-A5F3AA413589}"/>
              </a:ext>
            </a:extLst>
          </p:cNvPr>
          <p:cNvSpPr/>
          <p:nvPr/>
        </p:nvSpPr>
        <p:spPr>
          <a:xfrm>
            <a:off x="2742480" y="1156051"/>
            <a:ext cx="392082" cy="4918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42DB391-4FBF-4F2D-BDD9-A44D8870E8FA}"/>
              </a:ext>
            </a:extLst>
          </p:cNvPr>
          <p:cNvSpPr/>
          <p:nvPr/>
        </p:nvSpPr>
        <p:spPr>
          <a:xfrm>
            <a:off x="3845825" y="1156051"/>
            <a:ext cx="392082" cy="4918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A728B98-7A91-43F2-9FB7-9CF0015F0162}"/>
              </a:ext>
            </a:extLst>
          </p:cNvPr>
          <p:cNvSpPr/>
          <p:nvPr/>
        </p:nvSpPr>
        <p:spPr>
          <a:xfrm>
            <a:off x="4982226" y="3067412"/>
            <a:ext cx="392082" cy="4918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4C101D7-DD30-4596-8896-8FF95A80BBF4}"/>
              </a:ext>
            </a:extLst>
          </p:cNvPr>
          <p:cNvSpPr/>
          <p:nvPr/>
        </p:nvSpPr>
        <p:spPr>
          <a:xfrm>
            <a:off x="7243588" y="2014653"/>
            <a:ext cx="392082" cy="4918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9290D7D-9FDA-43C7-B7B5-8C0692CCADBA}"/>
              </a:ext>
            </a:extLst>
          </p:cNvPr>
          <p:cNvSpPr/>
          <p:nvPr/>
        </p:nvSpPr>
        <p:spPr>
          <a:xfrm>
            <a:off x="6207325" y="2014653"/>
            <a:ext cx="392082" cy="4918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2" animBg="1"/>
      <p:bldP spid="15" grpId="2" animBg="1"/>
      <p:bldP spid="15" grpId="3" animBg="1"/>
      <p:bldP spid="16" grpId="1" animBg="1"/>
      <p:bldP spid="16" grpId="2" animBg="1"/>
      <p:bldP spid="17" grpId="0" animBg="1"/>
      <p:bldP spid="17" grpId="1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1D93-338C-4494-8BF6-FD33DF27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39C5B-2176-4B16-A657-80EC4775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68255-7B32-4BB2-BD20-D6BC3FFD8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2" y="1591491"/>
            <a:ext cx="8326152" cy="31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3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79DD-12E8-479F-8567-76409EBB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3F43-2AAD-40E1-B24C-EBE3E68C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30754-1BB7-4064-BF14-973CC7F25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9"/>
          <a:stretch/>
        </p:blipFill>
        <p:spPr>
          <a:xfrm>
            <a:off x="209929" y="130629"/>
            <a:ext cx="8553756" cy="614634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BB1C969-33AA-4FA0-B6DD-5FF8CDF97B77}"/>
              </a:ext>
            </a:extLst>
          </p:cNvPr>
          <p:cNvSpPr/>
          <p:nvPr/>
        </p:nvSpPr>
        <p:spPr>
          <a:xfrm rot="21088189">
            <a:off x="1065037" y="2259484"/>
            <a:ext cx="3095329" cy="187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C5FBEB5-9D79-4FCE-B4FE-2BA98E57F4FD}"/>
              </a:ext>
            </a:extLst>
          </p:cNvPr>
          <p:cNvSpPr/>
          <p:nvPr/>
        </p:nvSpPr>
        <p:spPr>
          <a:xfrm rot="20875484">
            <a:off x="4701275" y="1771242"/>
            <a:ext cx="3668696" cy="21567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64999A-C103-4C5E-922D-A27598538F13}"/>
              </a:ext>
            </a:extLst>
          </p:cNvPr>
          <p:cNvSpPr/>
          <p:nvPr/>
        </p:nvSpPr>
        <p:spPr>
          <a:xfrm>
            <a:off x="840566" y="2731841"/>
            <a:ext cx="579310" cy="4884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EE633-294A-4DDB-B7D4-0DADB2040985}"/>
              </a:ext>
            </a:extLst>
          </p:cNvPr>
          <p:cNvSpPr/>
          <p:nvPr/>
        </p:nvSpPr>
        <p:spPr>
          <a:xfrm>
            <a:off x="4470967" y="2258991"/>
            <a:ext cx="579310" cy="488437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sampling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 NHBS MSM cycle uses venue-time-space sampling to identify venues</a:t>
            </a:r>
          </a:p>
          <a:p>
            <a:r>
              <a:rPr lang="en-US" dirty="0"/>
              <a:t>Incorporates input from communities, refined each cycle in a formative evaluation process</a:t>
            </a:r>
          </a:p>
          <a:p>
            <a:r>
              <a:rPr lang="en-US" dirty="0"/>
              <a:t>Empiric evaluation of the sampling frame and its possible biases has been limited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3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107" y="810566"/>
            <a:ext cx="7642891" cy="3263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EB083-2D9B-4EEC-9388-2D856C24D209}"/>
              </a:ext>
            </a:extLst>
          </p:cNvPr>
          <p:cNvSpPr txBox="1"/>
          <p:nvPr/>
        </p:nvSpPr>
        <p:spPr>
          <a:xfrm>
            <a:off x="628650" y="5616873"/>
            <a:ext cx="37033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Source: J Med Internet Res 2014;16(11):e249</a:t>
            </a:r>
          </a:p>
        </p:txBody>
      </p:sp>
    </p:spTree>
    <p:extLst>
      <p:ext uri="{BB962C8B-B14F-4D97-AF65-F5344CB8AC3E}">
        <p14:creationId xmlns:p14="http://schemas.microsoft.com/office/powerpoint/2010/main" val="14207393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actice Point - Simply Speaking Template V1">
  <a:themeElements>
    <a:clrScheme name="Simply Speaking 3">
      <a:dk1>
        <a:sysClr val="windowText" lastClr="000000"/>
      </a:dk1>
      <a:lt1>
        <a:sysClr val="window" lastClr="FFFFFF"/>
      </a:lt1>
      <a:dk2>
        <a:srgbClr val="1E2171"/>
      </a:dk2>
      <a:lt2>
        <a:srgbClr val="203D32"/>
      </a:lt2>
      <a:accent1>
        <a:srgbClr val="70AD47"/>
      </a:accent1>
      <a:accent2>
        <a:srgbClr val="0A9CA5"/>
      </a:accent2>
      <a:accent3>
        <a:srgbClr val="7FCAF1"/>
      </a:accent3>
      <a:accent4>
        <a:srgbClr val="94F6DC"/>
      </a:accent4>
      <a:accent5>
        <a:srgbClr val="FCC200"/>
      </a:accent5>
      <a:accent6>
        <a:srgbClr val="FBAF85"/>
      </a:accent6>
      <a:hlink>
        <a:srgbClr val="8F78CE"/>
      </a:hlink>
      <a:folHlink>
        <a:srgbClr val="9351A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ctice Point - Simply Speaking Template V1.potx" id="{9A0301E1-39DF-468F-BBF9-D42649542F67}" vid="{6B2CD4A9-AE2C-4E8D-A188-5E186C1433DD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3274</TotalTime>
  <Words>578</Words>
  <Application>Microsoft Office PowerPoint</Application>
  <PresentationFormat>On-screen Show (4:3)</PresentationFormat>
  <Paragraphs>107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Custom Design</vt:lpstr>
      <vt:lpstr>1_Practice Point - Simply Speaking Template V1</vt:lpstr>
      <vt:lpstr>1_Office Theme</vt:lpstr>
      <vt:lpstr>Using Digital Platforms to Make Behavioral Surveillance More Robust</vt:lpstr>
      <vt:lpstr>How can digital platforms make behavioral surveillance more robust?</vt:lpstr>
      <vt:lpstr>HIV and STI Behavioral Surveillance Systems – United States</vt:lpstr>
      <vt:lpstr>American Men’s Internet Survey (AMIS)</vt:lpstr>
      <vt:lpstr>Use of Prevention Services Among Rural vs Urban MSM, 2012</vt:lpstr>
      <vt:lpstr>PowerPoint Presentation</vt:lpstr>
      <vt:lpstr>PowerPoint Presentation</vt:lpstr>
      <vt:lpstr>Evaluating sampling frames</vt:lpstr>
      <vt:lpstr>PowerPoint Presentation</vt:lpstr>
      <vt:lpstr>PowerPoint Presentation</vt:lpstr>
      <vt:lpstr>PowerPoint Presentation</vt:lpstr>
      <vt:lpstr>VBS: Place matters</vt:lpstr>
      <vt:lpstr>Behavioral surveillance sampling frame (A) and density of white MSM, Atlanta, 2016</vt:lpstr>
      <vt:lpstr>PowerPoint Presentation</vt:lpstr>
      <vt:lpstr>Source of recruitment for MSM recruited through general social networking, general gay interest, gay social networking, and sex-seeking apps, AMIS, 2012-2016</vt:lpstr>
      <vt:lpstr>Characteristics of MSM recruited through general social networking, general gay interest, gay social networking, and sex-seeking apps, 2016</vt:lpstr>
      <vt:lpstr>How to sample MSM for HIV prevention research?</vt:lpstr>
      <vt:lpstr>Summary</vt:lpstr>
      <vt:lpstr>Acknowledgements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Pre-exposure prophylaxis (PrEP) for HIV infection</dc:title>
  <dc:creator>Sullivan, Patrick S</dc:creator>
  <cp:lastModifiedBy>Patrick Sullivan</cp:lastModifiedBy>
  <cp:revision>68</cp:revision>
  <dcterms:created xsi:type="dcterms:W3CDTF">2016-10-31T13:53:58Z</dcterms:created>
  <dcterms:modified xsi:type="dcterms:W3CDTF">2019-07-23T19:59:53Z</dcterms:modified>
</cp:coreProperties>
</file>